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506" r:id="rId3"/>
    <p:sldId id="286" r:id="rId4"/>
    <p:sldId id="505" r:id="rId5"/>
    <p:sldId id="486" r:id="rId6"/>
    <p:sldId id="501" r:id="rId7"/>
    <p:sldId id="502" r:id="rId8"/>
    <p:sldId id="488" r:id="rId9"/>
    <p:sldId id="266" r:id="rId10"/>
    <p:sldId id="503" r:id="rId11"/>
    <p:sldId id="284" r:id="rId12"/>
    <p:sldId id="282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55D233-C5CF-11E4-F6B7-704EF2EDBE00}" name="Rianon, Nahid J" initials="RNJ" userId="S::Nahid.J.Rianon@uth.tmc.edu::91da112b-6223-4cfb-95db-f8669d3f6a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6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E373D3-C469-404D-8982-C3B3B8E3B511}" v="382" dt="2025-06-10T03:33:16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73151"/>
  </p:normalViewPr>
  <p:slideViewPr>
    <p:cSldViewPr snapToGrid="0">
      <p:cViewPr varScale="1">
        <p:scale>
          <a:sx n="57" d="100"/>
          <a:sy n="57" d="100"/>
        </p:scale>
        <p:origin x="16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38E730-352D-40AE-A1EC-CC662522B7CB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C77B48-850A-4DF5-AB2C-87FF41A76B9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000" b="1" dirty="0">
              <a:latin typeface="Verdana" panose="020B0604030504040204" pitchFamily="34" charset="0"/>
              <a:ea typeface="Verdana" panose="020B0604030504040204" pitchFamily="34" charset="0"/>
            </a:rPr>
            <a:t>MAPP</a:t>
          </a:r>
        </a:p>
      </dgm:t>
    </dgm:pt>
    <dgm:pt modelId="{F3071DC9-B199-47D3-A520-F730914B1C12}" type="parTrans" cxnId="{5337F4C9-0B03-41BA-BEC7-19044E0A6165}">
      <dgm:prSet/>
      <dgm:spPr/>
      <dgm:t>
        <a:bodyPr/>
        <a:lstStyle/>
        <a:p>
          <a:endParaRPr lang="en-US"/>
        </a:p>
      </dgm:t>
    </dgm:pt>
    <dgm:pt modelId="{5A34E8FC-9581-4F66-B52A-402868E4A35B}" type="sibTrans" cxnId="{5337F4C9-0B03-41BA-BEC7-19044E0A6165}">
      <dgm:prSet/>
      <dgm:spPr/>
      <dgm:t>
        <a:bodyPr/>
        <a:lstStyle/>
        <a:p>
          <a:endParaRPr lang="en-US"/>
        </a:p>
      </dgm:t>
    </dgm:pt>
    <dgm:pt modelId="{C44FEDB4-001D-4AD9-87B4-D410DE620E8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</a:rPr>
            <a:t>Invitation to participate</a:t>
          </a:r>
        </a:p>
      </dgm:t>
    </dgm:pt>
    <dgm:pt modelId="{DFED5488-CDBC-4FF4-AB98-328C7F3E5817}" type="parTrans" cxnId="{C7F41F7E-7D98-46C7-902A-5B2F39EACD9F}">
      <dgm:prSet/>
      <dgm:spPr/>
      <dgm:t>
        <a:bodyPr/>
        <a:lstStyle/>
        <a:p>
          <a:endParaRPr lang="en-US"/>
        </a:p>
      </dgm:t>
    </dgm:pt>
    <dgm:pt modelId="{1A590B54-191C-4475-A919-7B6DE1FBAAA5}" type="sibTrans" cxnId="{C7F41F7E-7D98-46C7-902A-5B2F39EACD9F}">
      <dgm:prSet/>
      <dgm:spPr/>
      <dgm:t>
        <a:bodyPr/>
        <a:lstStyle/>
        <a:p>
          <a:endParaRPr lang="en-US"/>
        </a:p>
      </dgm:t>
    </dgm:pt>
    <dgm:pt modelId="{16DE886C-EB3B-4DE0-A7EC-BFD31821218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</a:rPr>
            <a:t>Match Mentors-Mentees</a:t>
          </a:r>
        </a:p>
      </dgm:t>
    </dgm:pt>
    <dgm:pt modelId="{0581B4B8-060A-4F81-8849-6C03B451C342}" type="parTrans" cxnId="{103B8BCC-1D8D-4A1E-BDDF-12373E191DD8}">
      <dgm:prSet/>
      <dgm:spPr/>
      <dgm:t>
        <a:bodyPr/>
        <a:lstStyle/>
        <a:p>
          <a:endParaRPr lang="en-US"/>
        </a:p>
      </dgm:t>
    </dgm:pt>
    <dgm:pt modelId="{4B6B3C3D-2E8B-4BC6-AB52-9C44111163B3}" type="sibTrans" cxnId="{103B8BCC-1D8D-4A1E-BDDF-12373E191DD8}">
      <dgm:prSet/>
      <dgm:spPr/>
      <dgm:t>
        <a:bodyPr/>
        <a:lstStyle/>
        <a:p>
          <a:endParaRPr lang="en-US"/>
        </a:p>
      </dgm:t>
    </dgm:pt>
    <dgm:pt modelId="{87F49B58-935B-461B-B29E-5AFF721BBB2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</a:rPr>
            <a:t>Invite general webinar topics/ speakers</a:t>
          </a:r>
        </a:p>
      </dgm:t>
    </dgm:pt>
    <dgm:pt modelId="{1DA7D185-93D8-44DD-AA02-BF02C1101125}" type="parTrans" cxnId="{0CCDFDA3-D4A6-4E7C-9D72-5ABFC5D03697}">
      <dgm:prSet/>
      <dgm:spPr/>
      <dgm:t>
        <a:bodyPr/>
        <a:lstStyle/>
        <a:p>
          <a:endParaRPr lang="en-US"/>
        </a:p>
      </dgm:t>
    </dgm:pt>
    <dgm:pt modelId="{05281A05-2B7A-4474-9FC9-A68E7D6A7283}" type="sibTrans" cxnId="{0CCDFDA3-D4A6-4E7C-9D72-5ABFC5D03697}">
      <dgm:prSet/>
      <dgm:spPr/>
      <dgm:t>
        <a:bodyPr/>
        <a:lstStyle/>
        <a:p>
          <a:endParaRPr lang="en-US"/>
        </a:p>
      </dgm:t>
    </dgm:pt>
    <dgm:pt modelId="{33806668-A049-40BA-9A69-A23F1D4D490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</a:rPr>
            <a:t>Communicate/ follow up</a:t>
          </a:r>
        </a:p>
      </dgm:t>
    </dgm:pt>
    <dgm:pt modelId="{24D4188E-50E3-4257-A203-1022984841C0}" type="parTrans" cxnId="{D0CCD2ED-1868-41F0-BE45-AE5A7410065F}">
      <dgm:prSet/>
      <dgm:spPr/>
      <dgm:t>
        <a:bodyPr/>
        <a:lstStyle/>
        <a:p>
          <a:endParaRPr lang="en-US"/>
        </a:p>
      </dgm:t>
    </dgm:pt>
    <dgm:pt modelId="{1EE018D0-2F53-4942-BF4E-3449CBA8B133}" type="sibTrans" cxnId="{D0CCD2ED-1868-41F0-BE45-AE5A7410065F}">
      <dgm:prSet/>
      <dgm:spPr/>
      <dgm:t>
        <a:bodyPr/>
        <a:lstStyle/>
        <a:p>
          <a:endParaRPr lang="en-US"/>
        </a:p>
      </dgm:t>
    </dgm:pt>
    <dgm:pt modelId="{2A1478E1-9365-4D8C-9AD4-1C0FA6374FA2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8-10 monthly group meetings</a:t>
          </a:r>
        </a:p>
      </dgm:t>
    </dgm:pt>
    <dgm:pt modelId="{0E2502AD-9A1A-46AB-A4B3-B64BAE6CC29F}" type="parTrans" cxnId="{5DEC5FF1-F5AD-479D-B9D9-32E598D53D4B}">
      <dgm:prSet/>
      <dgm:spPr/>
      <dgm:t>
        <a:bodyPr/>
        <a:lstStyle/>
        <a:p>
          <a:endParaRPr lang="en-US"/>
        </a:p>
      </dgm:t>
    </dgm:pt>
    <dgm:pt modelId="{E40A983A-7B74-4A4F-8C52-E427C4D00212}" type="sibTrans" cxnId="{5DEC5FF1-F5AD-479D-B9D9-32E598D53D4B}">
      <dgm:prSet/>
      <dgm:spPr/>
      <dgm:t>
        <a:bodyPr/>
        <a:lstStyle/>
        <a:p>
          <a:endParaRPr lang="en-US"/>
        </a:p>
      </dgm:t>
    </dgm:pt>
    <dgm:pt modelId="{FB503B9C-2753-4A12-8969-DAF04D88F51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Feedback and beginning of next year</a:t>
          </a:r>
        </a:p>
      </dgm:t>
    </dgm:pt>
    <dgm:pt modelId="{71EF07E9-DAEA-457C-A558-83CF4321F8F8}" type="parTrans" cxnId="{22A2AD97-6D76-4E6F-B784-DAD66D85A20C}">
      <dgm:prSet/>
      <dgm:spPr/>
      <dgm:t>
        <a:bodyPr/>
        <a:lstStyle/>
        <a:p>
          <a:endParaRPr lang="en-US"/>
        </a:p>
      </dgm:t>
    </dgm:pt>
    <dgm:pt modelId="{90C0E746-C9DF-4FAD-BDE6-B5C9FCB71B5F}" type="sibTrans" cxnId="{22A2AD97-6D76-4E6F-B784-DAD66D85A20C}">
      <dgm:prSet/>
      <dgm:spPr/>
      <dgm:t>
        <a:bodyPr/>
        <a:lstStyle/>
        <a:p>
          <a:endParaRPr lang="en-US"/>
        </a:p>
      </dgm:t>
    </dgm:pt>
    <dgm:pt modelId="{3E7953B1-DED1-4BA3-8D44-95C5FCB7C16B}" type="pres">
      <dgm:prSet presAssocID="{8C38E730-352D-40AE-A1EC-CC662522B7C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FADE185-04C4-4C82-A1A8-532E39972689}" type="pres">
      <dgm:prSet presAssocID="{F0C77B48-850A-4DF5-AB2C-87FF41A76B9D}" presName="Parent" presStyleLbl="node0" presStyleIdx="0" presStyleCnt="1" custScaleX="108133" custScaleY="105027">
        <dgm:presLayoutVars>
          <dgm:chMax val="6"/>
          <dgm:chPref val="6"/>
        </dgm:presLayoutVars>
      </dgm:prSet>
      <dgm:spPr/>
    </dgm:pt>
    <dgm:pt modelId="{90B0F189-4F89-46C8-AEB2-70171BA71223}" type="pres">
      <dgm:prSet presAssocID="{C44FEDB4-001D-4AD9-87B4-D410DE620E84}" presName="Accent1" presStyleCnt="0"/>
      <dgm:spPr/>
    </dgm:pt>
    <dgm:pt modelId="{0A86D9B2-4EB9-4AA2-BE55-D54DFA2DBB9D}" type="pres">
      <dgm:prSet presAssocID="{C44FEDB4-001D-4AD9-87B4-D410DE620E84}" presName="Accent" presStyleLbl="bgShp" presStyleIdx="0" presStyleCnt="6"/>
      <dgm:spPr/>
    </dgm:pt>
    <dgm:pt modelId="{FD3A3672-FA34-4778-9E76-86B495E547F7}" type="pres">
      <dgm:prSet presAssocID="{C44FEDB4-001D-4AD9-87B4-D410DE620E84}" presName="Child1" presStyleLbl="node1" presStyleIdx="0" presStyleCnt="6" custScaleX="111139" custScaleY="109731" custLinFactNeighborX="1208">
        <dgm:presLayoutVars>
          <dgm:chMax val="0"/>
          <dgm:chPref val="0"/>
          <dgm:bulletEnabled val="1"/>
        </dgm:presLayoutVars>
      </dgm:prSet>
      <dgm:spPr/>
    </dgm:pt>
    <dgm:pt modelId="{721CC013-933B-4E62-BD52-329285EBC686}" type="pres">
      <dgm:prSet presAssocID="{16DE886C-EB3B-4DE0-A7EC-BFD31821218C}" presName="Accent2" presStyleCnt="0"/>
      <dgm:spPr/>
    </dgm:pt>
    <dgm:pt modelId="{56A7019D-64C1-4DD8-A72E-E5863BB858C9}" type="pres">
      <dgm:prSet presAssocID="{16DE886C-EB3B-4DE0-A7EC-BFD31821218C}" presName="Accent" presStyleLbl="bgShp" presStyleIdx="1" presStyleCnt="6"/>
      <dgm:spPr/>
    </dgm:pt>
    <dgm:pt modelId="{C7D2A11B-DC8C-484F-8B00-7F07128AC114}" type="pres">
      <dgm:prSet presAssocID="{16DE886C-EB3B-4DE0-A7EC-BFD31821218C}" presName="Child2" presStyleLbl="node1" presStyleIdx="1" presStyleCnt="6" custScaleX="128152" custScaleY="106576" custLinFactNeighborX="10314" custLinFactNeighborY="-6351">
        <dgm:presLayoutVars>
          <dgm:chMax val="0"/>
          <dgm:chPref val="0"/>
          <dgm:bulletEnabled val="1"/>
        </dgm:presLayoutVars>
      </dgm:prSet>
      <dgm:spPr/>
    </dgm:pt>
    <dgm:pt modelId="{FD0C3DB7-66AF-4F0F-9239-F37FCF5370EF}" type="pres">
      <dgm:prSet presAssocID="{87F49B58-935B-461B-B29E-5AFF721BBB28}" presName="Accent3" presStyleCnt="0"/>
      <dgm:spPr/>
    </dgm:pt>
    <dgm:pt modelId="{595DE14E-200B-458C-9EE4-1A19E90EC194}" type="pres">
      <dgm:prSet presAssocID="{87F49B58-935B-461B-B29E-5AFF721BBB28}" presName="Accent" presStyleLbl="bgShp" presStyleIdx="2" presStyleCnt="6"/>
      <dgm:spPr/>
    </dgm:pt>
    <dgm:pt modelId="{6557A227-6153-419D-AD8F-200E9C9AAEAF}" type="pres">
      <dgm:prSet presAssocID="{87F49B58-935B-461B-B29E-5AFF721BBB28}" presName="Child3" presStyleLbl="node1" presStyleIdx="2" presStyleCnt="6" custScaleX="127307" custScaleY="110617" custLinFactNeighborX="18039" custLinFactNeighborY="-8539">
        <dgm:presLayoutVars>
          <dgm:chMax val="0"/>
          <dgm:chPref val="0"/>
          <dgm:bulletEnabled val="1"/>
        </dgm:presLayoutVars>
      </dgm:prSet>
      <dgm:spPr/>
    </dgm:pt>
    <dgm:pt modelId="{83A3DE89-C2F2-4EAE-BFD0-27AAAD90E830}" type="pres">
      <dgm:prSet presAssocID="{33806668-A049-40BA-9A69-A23F1D4D4908}" presName="Accent4" presStyleCnt="0"/>
      <dgm:spPr/>
    </dgm:pt>
    <dgm:pt modelId="{45B4FD4F-8354-49F2-92F4-48C54BA0F1A2}" type="pres">
      <dgm:prSet presAssocID="{33806668-A049-40BA-9A69-A23F1D4D4908}" presName="Accent" presStyleLbl="bgShp" presStyleIdx="3" presStyleCnt="6"/>
      <dgm:spPr/>
    </dgm:pt>
    <dgm:pt modelId="{424114AB-89AB-455E-8BD5-2BB796E9CB52}" type="pres">
      <dgm:prSet presAssocID="{33806668-A049-40BA-9A69-A23F1D4D4908}" presName="Child4" presStyleLbl="node1" presStyleIdx="3" presStyleCnt="6" custScaleX="126313" custScaleY="85828" custLinFactNeighborX="6701" custLinFactNeighborY="-7509">
        <dgm:presLayoutVars>
          <dgm:chMax val="0"/>
          <dgm:chPref val="0"/>
          <dgm:bulletEnabled val="1"/>
        </dgm:presLayoutVars>
      </dgm:prSet>
      <dgm:spPr/>
    </dgm:pt>
    <dgm:pt modelId="{BA0BF367-ADD7-4EE9-9CDA-28CC8C4D2452}" type="pres">
      <dgm:prSet presAssocID="{2A1478E1-9365-4D8C-9AD4-1C0FA6374FA2}" presName="Accent5" presStyleCnt="0"/>
      <dgm:spPr/>
    </dgm:pt>
    <dgm:pt modelId="{AC1ADDA1-5890-434F-AA14-17A961E3B6D0}" type="pres">
      <dgm:prSet presAssocID="{2A1478E1-9365-4D8C-9AD4-1C0FA6374FA2}" presName="Accent" presStyleLbl="bgShp" presStyleIdx="4" presStyleCnt="6"/>
      <dgm:spPr/>
    </dgm:pt>
    <dgm:pt modelId="{33465ADA-1318-41B2-88BA-E06289069639}" type="pres">
      <dgm:prSet presAssocID="{2A1478E1-9365-4D8C-9AD4-1C0FA6374FA2}" presName="Child5" presStyleLbl="node1" presStyleIdx="4" presStyleCnt="6" custScaleX="133703" custScaleY="133707" custLinFactNeighborX="-13301" custLinFactNeighborY="6289">
        <dgm:presLayoutVars>
          <dgm:chMax val="0"/>
          <dgm:chPref val="0"/>
          <dgm:bulletEnabled val="1"/>
        </dgm:presLayoutVars>
      </dgm:prSet>
      <dgm:spPr/>
    </dgm:pt>
    <dgm:pt modelId="{C5BB2D7A-510B-441F-8236-D488BF533375}" type="pres">
      <dgm:prSet presAssocID="{FB503B9C-2753-4A12-8969-DAF04D88F518}" presName="Accent6" presStyleCnt="0"/>
      <dgm:spPr/>
    </dgm:pt>
    <dgm:pt modelId="{EB5AAF67-8DAA-4203-BCEE-642CF1DA0D49}" type="pres">
      <dgm:prSet presAssocID="{FB503B9C-2753-4A12-8969-DAF04D88F518}" presName="Accent" presStyleLbl="bgShp" presStyleIdx="5" presStyleCnt="6"/>
      <dgm:spPr/>
    </dgm:pt>
    <dgm:pt modelId="{C1F5411C-D30D-4AE1-B25A-C14F79C42865}" type="pres">
      <dgm:prSet presAssocID="{FB503B9C-2753-4A12-8969-DAF04D88F518}" presName="Child6" presStyleLbl="node1" presStyleIdx="5" presStyleCnt="6" custScaleX="125162" custScaleY="127667" custLinFactNeighborX="-6650" custLinFactNeighborY="-9565">
        <dgm:presLayoutVars>
          <dgm:chMax val="0"/>
          <dgm:chPref val="0"/>
          <dgm:bulletEnabled val="1"/>
        </dgm:presLayoutVars>
      </dgm:prSet>
      <dgm:spPr/>
    </dgm:pt>
  </dgm:ptLst>
  <dgm:cxnLst>
    <dgm:cxn modelId="{40B5DF2F-9A28-42AA-9C7E-BC9BD2AB01E1}" type="presOf" srcId="{FB503B9C-2753-4A12-8969-DAF04D88F518}" destId="{C1F5411C-D30D-4AE1-B25A-C14F79C42865}" srcOrd="0" destOrd="0" presId="urn:microsoft.com/office/officeart/2011/layout/HexagonRadial"/>
    <dgm:cxn modelId="{150AF92F-7971-47F8-B846-B01F4CE52002}" type="presOf" srcId="{8C38E730-352D-40AE-A1EC-CC662522B7CB}" destId="{3E7953B1-DED1-4BA3-8D44-95C5FCB7C16B}" srcOrd="0" destOrd="0" presId="urn:microsoft.com/office/officeart/2011/layout/HexagonRadial"/>
    <dgm:cxn modelId="{1525F92F-85AC-4432-A8BE-DB1911B4AC3B}" type="presOf" srcId="{C44FEDB4-001D-4AD9-87B4-D410DE620E84}" destId="{FD3A3672-FA34-4778-9E76-86B495E547F7}" srcOrd="0" destOrd="0" presId="urn:microsoft.com/office/officeart/2011/layout/HexagonRadial"/>
    <dgm:cxn modelId="{86DAA556-BE02-47F9-934E-71B9D9EF68B2}" type="presOf" srcId="{16DE886C-EB3B-4DE0-A7EC-BFD31821218C}" destId="{C7D2A11B-DC8C-484F-8B00-7F07128AC114}" srcOrd="0" destOrd="0" presId="urn:microsoft.com/office/officeart/2011/layout/HexagonRadial"/>
    <dgm:cxn modelId="{C7F41F7E-7D98-46C7-902A-5B2F39EACD9F}" srcId="{F0C77B48-850A-4DF5-AB2C-87FF41A76B9D}" destId="{C44FEDB4-001D-4AD9-87B4-D410DE620E84}" srcOrd="0" destOrd="0" parTransId="{DFED5488-CDBC-4FF4-AB98-328C7F3E5817}" sibTransId="{1A590B54-191C-4475-A919-7B6DE1FBAAA5}"/>
    <dgm:cxn modelId="{3697C07F-781B-4C7E-A4CC-524F94D31A30}" type="presOf" srcId="{F0C77B48-850A-4DF5-AB2C-87FF41A76B9D}" destId="{6FADE185-04C4-4C82-A1A8-532E39972689}" srcOrd="0" destOrd="0" presId="urn:microsoft.com/office/officeart/2011/layout/HexagonRadial"/>
    <dgm:cxn modelId="{73345A82-FA7E-4FC4-ABC8-D8721A849D8E}" type="presOf" srcId="{33806668-A049-40BA-9A69-A23F1D4D4908}" destId="{424114AB-89AB-455E-8BD5-2BB796E9CB52}" srcOrd="0" destOrd="0" presId="urn:microsoft.com/office/officeart/2011/layout/HexagonRadial"/>
    <dgm:cxn modelId="{22A2AD97-6D76-4E6F-B784-DAD66D85A20C}" srcId="{F0C77B48-850A-4DF5-AB2C-87FF41A76B9D}" destId="{FB503B9C-2753-4A12-8969-DAF04D88F518}" srcOrd="5" destOrd="0" parTransId="{71EF07E9-DAEA-457C-A558-83CF4321F8F8}" sibTransId="{90C0E746-C9DF-4FAD-BDE6-B5C9FCB71B5F}"/>
    <dgm:cxn modelId="{0CCDFDA3-D4A6-4E7C-9D72-5ABFC5D03697}" srcId="{F0C77B48-850A-4DF5-AB2C-87FF41A76B9D}" destId="{87F49B58-935B-461B-B29E-5AFF721BBB28}" srcOrd="2" destOrd="0" parTransId="{1DA7D185-93D8-44DD-AA02-BF02C1101125}" sibTransId="{05281A05-2B7A-4474-9FC9-A68E7D6A7283}"/>
    <dgm:cxn modelId="{FCE618B9-EDE1-4C24-87BD-F26D63CD453B}" type="presOf" srcId="{2A1478E1-9365-4D8C-9AD4-1C0FA6374FA2}" destId="{33465ADA-1318-41B2-88BA-E06289069639}" srcOrd="0" destOrd="0" presId="urn:microsoft.com/office/officeart/2011/layout/HexagonRadial"/>
    <dgm:cxn modelId="{5337F4C9-0B03-41BA-BEC7-19044E0A6165}" srcId="{8C38E730-352D-40AE-A1EC-CC662522B7CB}" destId="{F0C77B48-850A-4DF5-AB2C-87FF41A76B9D}" srcOrd="0" destOrd="0" parTransId="{F3071DC9-B199-47D3-A520-F730914B1C12}" sibTransId="{5A34E8FC-9581-4F66-B52A-402868E4A35B}"/>
    <dgm:cxn modelId="{103B8BCC-1D8D-4A1E-BDDF-12373E191DD8}" srcId="{F0C77B48-850A-4DF5-AB2C-87FF41A76B9D}" destId="{16DE886C-EB3B-4DE0-A7EC-BFD31821218C}" srcOrd="1" destOrd="0" parTransId="{0581B4B8-060A-4F81-8849-6C03B451C342}" sibTransId="{4B6B3C3D-2E8B-4BC6-AB52-9C44111163B3}"/>
    <dgm:cxn modelId="{E13A4FDC-179B-4B74-97D7-34D516917B72}" type="presOf" srcId="{87F49B58-935B-461B-B29E-5AFF721BBB28}" destId="{6557A227-6153-419D-AD8F-200E9C9AAEAF}" srcOrd="0" destOrd="0" presId="urn:microsoft.com/office/officeart/2011/layout/HexagonRadial"/>
    <dgm:cxn modelId="{D0CCD2ED-1868-41F0-BE45-AE5A7410065F}" srcId="{F0C77B48-850A-4DF5-AB2C-87FF41A76B9D}" destId="{33806668-A049-40BA-9A69-A23F1D4D4908}" srcOrd="3" destOrd="0" parTransId="{24D4188E-50E3-4257-A203-1022984841C0}" sibTransId="{1EE018D0-2F53-4942-BF4E-3449CBA8B133}"/>
    <dgm:cxn modelId="{5DEC5FF1-F5AD-479D-B9D9-32E598D53D4B}" srcId="{F0C77B48-850A-4DF5-AB2C-87FF41A76B9D}" destId="{2A1478E1-9365-4D8C-9AD4-1C0FA6374FA2}" srcOrd="4" destOrd="0" parTransId="{0E2502AD-9A1A-46AB-A4B3-B64BAE6CC29F}" sibTransId="{E40A983A-7B74-4A4F-8C52-E427C4D00212}"/>
    <dgm:cxn modelId="{AAFE0416-B53A-4472-9FBE-DF3D0BC735CA}" type="presParOf" srcId="{3E7953B1-DED1-4BA3-8D44-95C5FCB7C16B}" destId="{6FADE185-04C4-4C82-A1A8-532E39972689}" srcOrd="0" destOrd="0" presId="urn:microsoft.com/office/officeart/2011/layout/HexagonRadial"/>
    <dgm:cxn modelId="{CD2AE566-7FEA-4B0F-B957-0C5A6BD21890}" type="presParOf" srcId="{3E7953B1-DED1-4BA3-8D44-95C5FCB7C16B}" destId="{90B0F189-4F89-46C8-AEB2-70171BA71223}" srcOrd="1" destOrd="0" presId="urn:microsoft.com/office/officeart/2011/layout/HexagonRadial"/>
    <dgm:cxn modelId="{CE1BD040-0874-4046-9E97-D53238AA52B1}" type="presParOf" srcId="{90B0F189-4F89-46C8-AEB2-70171BA71223}" destId="{0A86D9B2-4EB9-4AA2-BE55-D54DFA2DBB9D}" srcOrd="0" destOrd="0" presId="urn:microsoft.com/office/officeart/2011/layout/HexagonRadial"/>
    <dgm:cxn modelId="{F9C845DA-008C-4886-8A34-9A99DE025685}" type="presParOf" srcId="{3E7953B1-DED1-4BA3-8D44-95C5FCB7C16B}" destId="{FD3A3672-FA34-4778-9E76-86B495E547F7}" srcOrd="2" destOrd="0" presId="urn:microsoft.com/office/officeart/2011/layout/HexagonRadial"/>
    <dgm:cxn modelId="{9B9227DA-8DDD-43FE-B833-5D84920405A4}" type="presParOf" srcId="{3E7953B1-DED1-4BA3-8D44-95C5FCB7C16B}" destId="{721CC013-933B-4E62-BD52-329285EBC686}" srcOrd="3" destOrd="0" presId="urn:microsoft.com/office/officeart/2011/layout/HexagonRadial"/>
    <dgm:cxn modelId="{957D1F3A-4A46-43B0-95BE-5E0C50B772E4}" type="presParOf" srcId="{721CC013-933B-4E62-BD52-329285EBC686}" destId="{56A7019D-64C1-4DD8-A72E-E5863BB858C9}" srcOrd="0" destOrd="0" presId="urn:microsoft.com/office/officeart/2011/layout/HexagonRadial"/>
    <dgm:cxn modelId="{99B73D01-4CE3-4D85-80CB-65A5DCC71760}" type="presParOf" srcId="{3E7953B1-DED1-4BA3-8D44-95C5FCB7C16B}" destId="{C7D2A11B-DC8C-484F-8B00-7F07128AC114}" srcOrd="4" destOrd="0" presId="urn:microsoft.com/office/officeart/2011/layout/HexagonRadial"/>
    <dgm:cxn modelId="{636056A1-EA0F-4248-BF8C-0849161ADB0A}" type="presParOf" srcId="{3E7953B1-DED1-4BA3-8D44-95C5FCB7C16B}" destId="{FD0C3DB7-66AF-4F0F-9239-F37FCF5370EF}" srcOrd="5" destOrd="0" presId="urn:microsoft.com/office/officeart/2011/layout/HexagonRadial"/>
    <dgm:cxn modelId="{9C271819-C078-4822-AC71-2DFEED0670ED}" type="presParOf" srcId="{FD0C3DB7-66AF-4F0F-9239-F37FCF5370EF}" destId="{595DE14E-200B-458C-9EE4-1A19E90EC194}" srcOrd="0" destOrd="0" presId="urn:microsoft.com/office/officeart/2011/layout/HexagonRadial"/>
    <dgm:cxn modelId="{55B6997C-B1CB-425F-BDED-00753B80463A}" type="presParOf" srcId="{3E7953B1-DED1-4BA3-8D44-95C5FCB7C16B}" destId="{6557A227-6153-419D-AD8F-200E9C9AAEAF}" srcOrd="6" destOrd="0" presId="urn:microsoft.com/office/officeart/2011/layout/HexagonRadial"/>
    <dgm:cxn modelId="{8CA30B08-BAAE-4E32-B1D2-B3458B94BBBF}" type="presParOf" srcId="{3E7953B1-DED1-4BA3-8D44-95C5FCB7C16B}" destId="{83A3DE89-C2F2-4EAE-BFD0-27AAAD90E830}" srcOrd="7" destOrd="0" presId="urn:microsoft.com/office/officeart/2011/layout/HexagonRadial"/>
    <dgm:cxn modelId="{CF47589D-8329-444D-AA7E-F1F20430BCCD}" type="presParOf" srcId="{83A3DE89-C2F2-4EAE-BFD0-27AAAD90E830}" destId="{45B4FD4F-8354-49F2-92F4-48C54BA0F1A2}" srcOrd="0" destOrd="0" presId="urn:microsoft.com/office/officeart/2011/layout/HexagonRadial"/>
    <dgm:cxn modelId="{DEBCB866-0157-4907-8E98-A117B351273B}" type="presParOf" srcId="{3E7953B1-DED1-4BA3-8D44-95C5FCB7C16B}" destId="{424114AB-89AB-455E-8BD5-2BB796E9CB52}" srcOrd="8" destOrd="0" presId="urn:microsoft.com/office/officeart/2011/layout/HexagonRadial"/>
    <dgm:cxn modelId="{344E62D1-CD76-44C4-AF6D-7F3FE97FC00C}" type="presParOf" srcId="{3E7953B1-DED1-4BA3-8D44-95C5FCB7C16B}" destId="{BA0BF367-ADD7-4EE9-9CDA-28CC8C4D2452}" srcOrd="9" destOrd="0" presId="urn:microsoft.com/office/officeart/2011/layout/HexagonRadial"/>
    <dgm:cxn modelId="{9BBE5769-5202-4186-B874-04020FE5BB49}" type="presParOf" srcId="{BA0BF367-ADD7-4EE9-9CDA-28CC8C4D2452}" destId="{AC1ADDA1-5890-434F-AA14-17A961E3B6D0}" srcOrd="0" destOrd="0" presId="urn:microsoft.com/office/officeart/2011/layout/HexagonRadial"/>
    <dgm:cxn modelId="{DF9C9B26-D2E3-471A-9EF9-5F7168593D65}" type="presParOf" srcId="{3E7953B1-DED1-4BA3-8D44-95C5FCB7C16B}" destId="{33465ADA-1318-41B2-88BA-E06289069639}" srcOrd="10" destOrd="0" presId="urn:microsoft.com/office/officeart/2011/layout/HexagonRadial"/>
    <dgm:cxn modelId="{BA9ACEA2-5663-410A-BB8E-BFAB9E5A02E2}" type="presParOf" srcId="{3E7953B1-DED1-4BA3-8D44-95C5FCB7C16B}" destId="{C5BB2D7A-510B-441F-8236-D488BF533375}" srcOrd="11" destOrd="0" presId="urn:microsoft.com/office/officeart/2011/layout/HexagonRadial"/>
    <dgm:cxn modelId="{417FF7F9-EDD2-40D7-BC23-1DE0BC82E5E9}" type="presParOf" srcId="{C5BB2D7A-510B-441F-8236-D488BF533375}" destId="{EB5AAF67-8DAA-4203-BCEE-642CF1DA0D49}" srcOrd="0" destOrd="0" presId="urn:microsoft.com/office/officeart/2011/layout/HexagonRadial"/>
    <dgm:cxn modelId="{3F16D3BA-AA08-45D5-B3CE-7C7FAB4E3999}" type="presParOf" srcId="{3E7953B1-DED1-4BA3-8D44-95C5FCB7C16B}" destId="{C1F5411C-D30D-4AE1-B25A-C14F79C4286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DE185-04C4-4C82-A1A8-532E39972689}">
      <dsp:nvSpPr>
        <dsp:cNvPr id="0" name=""/>
        <dsp:cNvSpPr/>
      </dsp:nvSpPr>
      <dsp:spPr>
        <a:xfrm>
          <a:off x="3720402" y="2179987"/>
          <a:ext cx="2919681" cy="245309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Verdana" panose="020B0604030504040204" pitchFamily="34" charset="0"/>
              <a:ea typeface="Verdana" panose="020B0604030504040204" pitchFamily="34" charset="0"/>
            </a:rPr>
            <a:t>MAPP</a:t>
          </a:r>
        </a:p>
      </dsp:txBody>
      <dsp:txXfrm>
        <a:off x="4197325" y="2580695"/>
        <a:ext cx="1965835" cy="1651680"/>
      </dsp:txXfrm>
    </dsp:sp>
    <dsp:sp modelId="{56A7019D-64C1-4DD8-A72E-E5863BB858C9}">
      <dsp:nvSpPr>
        <dsp:cNvPr id="0" name=""/>
        <dsp:cNvSpPr/>
      </dsp:nvSpPr>
      <dsp:spPr>
        <a:xfrm>
          <a:off x="5520971" y="1121229"/>
          <a:ext cx="1018733" cy="87777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A3672-FA34-4778-9E76-86B495E547F7}">
      <dsp:nvSpPr>
        <dsp:cNvPr id="0" name=""/>
        <dsp:cNvSpPr/>
      </dsp:nvSpPr>
      <dsp:spPr>
        <a:xfrm>
          <a:off x="3982410" y="21252"/>
          <a:ext cx="2459171" cy="210051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Invitation to participate</a:t>
          </a:r>
        </a:p>
      </dsp:txBody>
      <dsp:txXfrm>
        <a:off x="4387380" y="367160"/>
        <a:ext cx="1649231" cy="1408703"/>
      </dsp:txXfrm>
    </dsp:sp>
    <dsp:sp modelId="{595DE14E-200B-458C-9EE4-1A19E90EC194}">
      <dsp:nvSpPr>
        <dsp:cNvPr id="0" name=""/>
        <dsp:cNvSpPr/>
      </dsp:nvSpPr>
      <dsp:spPr>
        <a:xfrm>
          <a:off x="6709913" y="2762198"/>
          <a:ext cx="1018733" cy="87777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2A11B-DC8C-484F-8B00-7F07128AC114}">
      <dsp:nvSpPr>
        <dsp:cNvPr id="0" name=""/>
        <dsp:cNvSpPr/>
      </dsp:nvSpPr>
      <dsp:spPr>
        <a:xfrm>
          <a:off x="6024977" y="1107265"/>
          <a:ext cx="2835618" cy="204012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Match Mentors-Mentees</a:t>
          </a:r>
        </a:p>
      </dsp:txBody>
      <dsp:txXfrm>
        <a:off x="6455566" y="1417059"/>
        <a:ext cx="1974440" cy="1420537"/>
      </dsp:txXfrm>
    </dsp:sp>
    <dsp:sp modelId="{45B4FD4F-8354-49F2-92F4-48C54BA0F1A2}">
      <dsp:nvSpPr>
        <dsp:cNvPr id="0" name=""/>
        <dsp:cNvSpPr/>
      </dsp:nvSpPr>
      <dsp:spPr>
        <a:xfrm>
          <a:off x="5883997" y="4614544"/>
          <a:ext cx="1018733" cy="87777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7A227-6153-419D-AD8F-200E9C9AAEAF}">
      <dsp:nvSpPr>
        <dsp:cNvPr id="0" name=""/>
        <dsp:cNvSpPr/>
      </dsp:nvSpPr>
      <dsp:spPr>
        <a:xfrm>
          <a:off x="6205257" y="3341313"/>
          <a:ext cx="2816920" cy="211748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Invite general webinar topics/ speakers</a:t>
          </a:r>
        </a:p>
      </dsp:txBody>
      <dsp:txXfrm>
        <a:off x="6641655" y="3669354"/>
        <a:ext cx="1944124" cy="1461398"/>
      </dsp:txXfrm>
    </dsp:sp>
    <dsp:sp modelId="{AC1ADDA1-5890-434F-AA14-17A961E3B6D0}">
      <dsp:nvSpPr>
        <dsp:cNvPr id="0" name=""/>
        <dsp:cNvSpPr/>
      </dsp:nvSpPr>
      <dsp:spPr>
        <a:xfrm>
          <a:off x="3835225" y="4806825"/>
          <a:ext cx="1018733" cy="87777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114AB-89AB-455E-8BD5-2BB796E9CB52}">
      <dsp:nvSpPr>
        <dsp:cNvPr id="0" name=""/>
        <dsp:cNvSpPr/>
      </dsp:nvSpPr>
      <dsp:spPr>
        <a:xfrm>
          <a:off x="3936076" y="4776997"/>
          <a:ext cx="2794926" cy="164295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Communicate/ follow up</a:t>
          </a:r>
        </a:p>
      </dsp:txBody>
      <dsp:txXfrm>
        <a:off x="4325451" y="5005885"/>
        <a:ext cx="2016176" cy="1185181"/>
      </dsp:txXfrm>
    </dsp:sp>
    <dsp:sp modelId="{EB5AAF67-8DAA-4203-BCEE-642CF1DA0D49}">
      <dsp:nvSpPr>
        <dsp:cNvPr id="0" name=""/>
        <dsp:cNvSpPr/>
      </dsp:nvSpPr>
      <dsp:spPr>
        <a:xfrm>
          <a:off x="2626814" y="3166514"/>
          <a:ext cx="1018733" cy="87777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65ADA-1318-41B2-88BA-E06289069639}">
      <dsp:nvSpPr>
        <dsp:cNvPr id="0" name=""/>
        <dsp:cNvSpPr/>
      </dsp:nvSpPr>
      <dsp:spPr>
        <a:xfrm>
          <a:off x="1373010" y="3405475"/>
          <a:ext cx="2958445" cy="255947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Verdana" panose="020B0604030504040204" pitchFamily="34" charset="0"/>
              <a:ea typeface="Verdana" panose="020B0604030504040204" pitchFamily="34" charset="0"/>
            </a:rPr>
            <a:t>8-10 monthly group meetings</a:t>
          </a:r>
        </a:p>
      </dsp:txBody>
      <dsp:txXfrm>
        <a:off x="1863295" y="3829642"/>
        <a:ext cx="1977875" cy="1711145"/>
      </dsp:txXfrm>
    </dsp:sp>
    <dsp:sp modelId="{C1F5411C-D30D-4AE1-B25A-C14F79C42865}">
      <dsp:nvSpPr>
        <dsp:cNvPr id="0" name=""/>
        <dsp:cNvSpPr/>
      </dsp:nvSpPr>
      <dsp:spPr>
        <a:xfrm>
          <a:off x="1614670" y="841240"/>
          <a:ext cx="2769458" cy="244385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Verdana" panose="020B0604030504040204" pitchFamily="34" charset="0"/>
              <a:ea typeface="Verdana" panose="020B0604030504040204" pitchFamily="34" charset="0"/>
            </a:rPr>
            <a:t>Feedback and beginning of next year</a:t>
          </a:r>
        </a:p>
      </dsp:txBody>
      <dsp:txXfrm>
        <a:off x="2079169" y="1251129"/>
        <a:ext cx="1840460" cy="1624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D3447-515F-4543-B9E0-57407DE26700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87704-D105-48F4-B083-574BDC108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87704-D105-48F4-B083-574BDC1088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4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87704-D105-48F4-B083-574BDC1088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8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87704-D105-48F4-B083-574BDC1088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5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CAD0-19FF-4E27-8A88-D2799EB9E2F7}" type="datetime1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2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3AE5-229B-4D68-9290-D4FB30904F35}" type="datetime1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5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156-7EF4-4058-8777-4202D7597195}" type="datetime1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2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46FA-A0F1-4B9B-B657-30FBB90C973F}" type="datetime1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9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0078-ABFD-49C8-AF5A-829E13472543}" type="datetime1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91BA-3443-4C56-B426-2D16E9046BBE}" type="datetime1">
              <a:rPr lang="en-US" smtClean="0"/>
              <a:t>7/8/2025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8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5579-8D65-4D56-93F0-4ABCCF485218}" type="datetime1">
              <a:rPr lang="en-US" smtClean="0"/>
              <a:t>7/8/2025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4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0DE7-B655-47F8-8E18-84A9965BDACA}" type="datetime1">
              <a:rPr lang="en-US" smtClean="0"/>
              <a:t>7/8/2025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2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9588-325C-4E60-A0CD-59C243E1DB14}" type="datetime1">
              <a:rPr lang="en-US" smtClean="0"/>
              <a:t>7/8/2025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6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45B9-274A-4A2B-86AA-3BB6013AC03E}" type="datetime1">
              <a:rPr lang="en-US" smtClean="0"/>
              <a:t>7/8/2025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5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C4D9-4A8F-4A23-8ED1-6B4DF6001206}" type="datetime1">
              <a:rPr lang="en-US" smtClean="0"/>
              <a:t>7/8/2025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1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0D6A2-79EA-481B-B261-52D55B0C3F9D}" type="datetime1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C2A8F-A9B4-4210-9F28-0F86B8E83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cid:6B541DC4-1F8C-4DA4-8699-28FB6779EFBA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med.uth.edu/administration/faculty-resources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67063" y="410239"/>
            <a:ext cx="10186737" cy="1128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Mentoring and Promotion Program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81262" y="3689744"/>
            <a:ext cx="11228138" cy="51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Office of Faculty Affairs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CF5E1F-9DE8-418B-8E39-6EA1D74B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50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CCE1D-BB2B-0DF6-7C35-D52B9DAEA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368" y="190962"/>
            <a:ext cx="10515600" cy="74380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Webinar Topics 2024-2025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74913-B752-B109-AD12-0A57056B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02B81330-58BB-836B-5FD2-D91546F36A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420" y="907220"/>
            <a:ext cx="10515600" cy="41276"/>
          </a:xfrm>
          <a:prstGeom prst="line">
            <a:avLst/>
          </a:prstGeom>
          <a:noFill/>
          <a:ln w="28575">
            <a:solidFill>
              <a:srgbClr val="B9664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B96645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041411A-A87D-13E8-24EC-EC8072B3F282}"/>
              </a:ext>
            </a:extLst>
          </p:cNvPr>
          <p:cNvSpPr txBox="1">
            <a:spLocks/>
          </p:cNvSpPr>
          <p:nvPr/>
        </p:nvSpPr>
        <p:spPr>
          <a:xfrm>
            <a:off x="265897" y="1241994"/>
            <a:ext cx="10515600" cy="51143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0" indent="-365760" fontAlgn="base">
              <a:spcBef>
                <a:spcPts val="2400"/>
              </a:spcBef>
              <a:spcAft>
                <a:spcPct val="0"/>
              </a:spcAft>
              <a:buClr>
                <a:srgbClr val="4F271C"/>
              </a:buClr>
              <a:buSzPct val="80000"/>
              <a:defRPr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charset="0"/>
              </a:rPr>
              <a:t>Mentoring: Roles of Mentors and Mentees</a:t>
            </a:r>
          </a:p>
          <a:p>
            <a:pPr marL="640080" indent="-365760" fontAlgn="base">
              <a:spcBef>
                <a:spcPts val="2400"/>
              </a:spcBef>
              <a:spcAft>
                <a:spcPct val="0"/>
              </a:spcAft>
              <a:buClr>
                <a:srgbClr val="4F271C"/>
              </a:buClr>
              <a:buSzPct val="80000"/>
              <a:defRPr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charset="0"/>
              </a:rPr>
              <a:t>Time Management</a:t>
            </a:r>
          </a:p>
          <a:p>
            <a:pPr marL="640080" indent="-365760" fontAlgn="base">
              <a:spcBef>
                <a:spcPts val="2400"/>
              </a:spcBef>
              <a:spcAft>
                <a:spcPct val="0"/>
              </a:spcAft>
              <a:buClr>
                <a:srgbClr val="4F271C"/>
              </a:buClr>
              <a:buSzPct val="80000"/>
              <a:defRPr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charset="0"/>
              </a:rPr>
              <a:t>Negotiation for Personal Development and Academic Growth</a:t>
            </a:r>
          </a:p>
          <a:p>
            <a:pPr marL="640080" indent="-365760" fontAlgn="base">
              <a:spcBef>
                <a:spcPts val="2400"/>
              </a:spcBef>
              <a:spcAft>
                <a:spcPct val="0"/>
              </a:spcAft>
              <a:buClr>
                <a:srgbClr val="4F271C"/>
              </a:buClr>
              <a:buSzPct val="80000"/>
              <a:defRPr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charset="0"/>
              </a:rPr>
              <a:t>Resources for Becoming an Educator</a:t>
            </a:r>
          </a:p>
          <a:p>
            <a:pPr marL="640080" indent="-365760" fontAlgn="base">
              <a:spcBef>
                <a:spcPts val="2400"/>
              </a:spcBef>
              <a:spcAft>
                <a:spcPct val="0"/>
              </a:spcAft>
              <a:buClr>
                <a:srgbClr val="4F271C"/>
              </a:buClr>
              <a:buSzPct val="80000"/>
              <a:defRPr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charset="0"/>
              </a:rPr>
              <a:t>Navigating Through the Challenges of Academic Life</a:t>
            </a:r>
          </a:p>
          <a:p>
            <a:pPr marL="640080" indent="-365760" fontAlgn="base">
              <a:spcBef>
                <a:spcPts val="2400"/>
              </a:spcBef>
              <a:spcAft>
                <a:spcPct val="0"/>
              </a:spcAft>
              <a:buClr>
                <a:srgbClr val="4F271C"/>
              </a:buClr>
              <a:buSzPct val="80000"/>
              <a:defRPr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charset="0"/>
              </a:rPr>
              <a:t>Documentation for Educational Activities using Education Portfolio</a:t>
            </a:r>
          </a:p>
          <a:p>
            <a:pPr marL="365125" indent="-282575" fontAlgn="base"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Tahoma" charset="0"/>
              <a:buChar char="◊"/>
              <a:defRPr/>
            </a:pPr>
            <a:endParaRPr lang="en-US" sz="2000" dirty="0">
              <a:solidFill>
                <a:srgbClr val="000000"/>
              </a:solidFill>
              <a:latin typeface="Gill Sans MT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1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0" y="2867308"/>
            <a:ext cx="6096000" cy="112338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000" dirty="0">
              <a:latin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</a:endParaRPr>
          </a:p>
          <a:p>
            <a:endParaRPr lang="en-US" sz="700" dirty="0">
              <a:latin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</a:rPr>
              <a:t> </a:t>
            </a:r>
            <a:endParaRPr lang="en-US" sz="1000" baseline="30000" dirty="0"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110" y="5429583"/>
            <a:ext cx="4050890" cy="1331843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94522" y="42547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6B541DC4-1F8C-4DA4-8699-28FB6779EFBA" descr="IMG_9779.JPE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4498" r="17625"/>
          <a:stretch>
            <a:fillRect/>
          </a:stretch>
        </p:blipFill>
        <p:spPr bwMode="auto">
          <a:xfrm rot="5400000">
            <a:off x="4058911" y="2561570"/>
            <a:ext cx="3880077" cy="353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095" y="1410031"/>
            <a:ext cx="1195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Office of Administration and Faculty Affairs - MSB G.150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AAB7DE-1880-4F32-B3BF-42A5DCFD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1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0588" y="248431"/>
            <a:ext cx="10515600" cy="91576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17B2F-E3F6-4B57-9EE4-D43CA8D8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0588" y="1608073"/>
            <a:ext cx="5941953" cy="417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</a:pPr>
            <a:r>
              <a:rPr lang="en-US" altLang="en-US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Tina Clark</a:t>
            </a:r>
            <a:endParaRPr lang="en-US" altLang="en-US" sz="2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</a:pPr>
            <a:r>
              <a:rPr lang="en-US" altLang="en-US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713-500-5103</a:t>
            </a: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</a:pPr>
            <a:r>
              <a:rPr lang="en-US" alt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MSB G.150</a:t>
            </a: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</a:pPr>
            <a:r>
              <a:rPr lang="en-US" alt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Tasamania.D.Clark@uth.tmc.edu</a:t>
            </a: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</a:pP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</a:t>
            </a: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</a:pPr>
            <a:r>
              <a:rPr lang="en-US" altLang="en-US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Other contacts:</a:t>
            </a:r>
          </a:p>
          <a:p>
            <a:pPr marL="860425" lvl="1" indent="-457200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Nahid Rianon: Nahid.J.Rianon@uth.tmc.edu</a:t>
            </a:r>
          </a:p>
          <a:p>
            <a:pPr marL="860425" lvl="1" indent="-457200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Johnson George: Johnson.George@uth.tmc.edu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BC3EEF07-BBE4-7784-2B36-EB3FD19252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525" y="1052761"/>
            <a:ext cx="10515600" cy="41276"/>
          </a:xfrm>
          <a:prstGeom prst="line">
            <a:avLst/>
          </a:prstGeom>
          <a:noFill/>
          <a:ln w="28575">
            <a:solidFill>
              <a:srgbClr val="B9664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B96645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7C851D-3AE3-0E65-877B-8043A3A96FAC}"/>
              </a:ext>
            </a:extLst>
          </p:cNvPr>
          <p:cNvSpPr txBox="1"/>
          <p:nvPr/>
        </p:nvSpPr>
        <p:spPr>
          <a:xfrm>
            <a:off x="7168930" y="1968528"/>
            <a:ext cx="3617258" cy="3046988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entoring</a:t>
            </a:r>
          </a:p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</a:p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romotion </a:t>
            </a:r>
          </a:p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7EA867-9A6F-CA78-A03B-0E8805643381}"/>
              </a:ext>
            </a:extLst>
          </p:cNvPr>
          <p:cNvSpPr txBox="1"/>
          <p:nvPr/>
        </p:nvSpPr>
        <p:spPr>
          <a:xfrm>
            <a:off x="9231927" y="6444476"/>
            <a:ext cx="181851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MAPP, MMS-FA, 2025</a:t>
            </a:r>
          </a:p>
        </p:txBody>
      </p:sp>
    </p:spTree>
    <p:extLst>
      <p:ext uri="{BB962C8B-B14F-4D97-AF65-F5344CB8AC3E}">
        <p14:creationId xmlns:p14="http://schemas.microsoft.com/office/powerpoint/2010/main" val="4895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380505-0398-E16D-2F62-B516066DA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CB8EE2-834F-107F-52CD-F758C8824BD7}"/>
              </a:ext>
            </a:extLst>
          </p:cNvPr>
          <p:cNvSpPr/>
          <p:nvPr/>
        </p:nvSpPr>
        <p:spPr>
          <a:xfrm>
            <a:off x="3048000" y="2867308"/>
            <a:ext cx="6096000" cy="11233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23C4FAA-7456-347B-F3C6-18280E0A2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22" y="42547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53E44A-F3F2-D70C-9F46-8AD124EEC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C2A8F-A9B4-4210-9F28-0F86B8E83E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0BB97A-97F6-685E-EE92-774D33C82575}"/>
              </a:ext>
            </a:extLst>
          </p:cNvPr>
          <p:cNvSpPr txBox="1"/>
          <p:nvPr/>
        </p:nvSpPr>
        <p:spPr>
          <a:xfrm>
            <a:off x="187569" y="119390"/>
            <a:ext cx="7268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Role of Administration &amp;</a:t>
            </a:r>
            <a:r>
              <a:rPr lang="en-US" sz="2400" b="1" dirty="0">
                <a:solidFill>
                  <a:srgbClr val="E7E6E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Faculty Affairs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A6BEF6-1110-ABDF-2D90-12DCB426488D}"/>
              </a:ext>
            </a:extLst>
          </p:cNvPr>
          <p:cNvSpPr txBox="1"/>
          <p:nvPr/>
        </p:nvSpPr>
        <p:spPr>
          <a:xfrm>
            <a:off x="9144000" y="6312939"/>
            <a:ext cx="181851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MAPP, MMS-FA, 2025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1BB015-60E4-414F-873B-A20D8A237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The role of the Office of Administration &amp; Faculty Affairs is to promote the careers and development of our faculty and staff physicians in support of the clinical, research and education missions of McGovern Medical School.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9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png;base64,iVBORw0KGgoAAAANSUhEUgAAA3gAAAOKCAYAAADJNPJcAAAgAElEQVR4Aey9e3QVRbY/zj/f370zzgOfIL5ABAKoIM4MRJRHQkQDBsxAGMhFCIyJSggKGhUCGiBgIIAgiDqIykguClF5CShBIBBgDBk0PAQJD4VBhGu8XhTXLNf6/Nau7t1dp9Pdp5OchBB2r9Wn+3RX7ar61K7q+vTeVd0IsgkCgoAgIAgIAoKAICAICAKCgCAgCDQIBBo1iFJIIQQBQUAQEAQEAUFAEBAEBAFBQBAQBCAET5RAEBAEBAFBQBAQBAQBQUAQEAQEgQaCgBC8BlKRUgxBQBAQBAQBQUAQEAQEAUFAEBAEhOCJDggCgoAgIAgIAoKAICAICAKCgCDQQBAQgtdAKlKKIQgIAoKAICAICAKCgCAgCAgCgoAQPNEBQUAQEAQEAUFAEBAEBAFBQBAQBBoIAkLwGkhFSjEEAUFAEBAEBAFBQBAQBAQBQUAQEIInOiAICAKCgCAgCAgCgoAgIAgIAoJAA0FACF4tVeT/HN6PH04eU9LPHirD/536Sp2f+eIznDt9spZSFbGCgCAgCAgCgoAgIAgIAoKAIHApIyAErxZq/+f//Q7vDY/BmlH98NP/fKvOPxwzAOe+/Zc6Xz9ucC2kKiIFAUFAEBAEBAFBQBAQBAQBQeBSR0AIXi1owI9nTikiRyTvf08etc6//6pcna9K61MLqYpIQUAQEAQEAUFAEBAEBAFBQBC41BEQglcLGqATPHLTJKL3/sg4WATvESF4tQC7iBQEBAFBQBAQBAQBQUAQEAQueQSE4NWCChDB2/FiltqZ4H0w8l5F8Ph6LSQrIgUBQUAQEAQEAUFAEBAEBAFB4BJHQAheBBTgzIE9WP/kEMsVkyx2vO/5+1x1TgRv//tvWtf5Ph0pLpFC2QQBQUAQEAQEAUFAEBAEBAFBQBCoCQJC8GqCnhn3yw0rXIkbkTcmeHTuRfDo3vfHv4xATkSEICAICAKCgCAgCAgCgoAgIAhcyggIwYtQ7ZMVj/evd23CvhWvq/30vt3YMTdL7af3lljXOSwdhdxFqBJEjCAgCAgCgoAgIAgIAoKAIHCJIyAELwIKQCRNd9H8LH+BZdH751tzsO6JJLXvK3hdXV+ZFo+t05+wwoiLZgQqQUQIAoKAICAICAKCgCAgCAgCggCE4EVACZwumk6CRy6YtHsRPHHRjEAliAhBQBAQBAQBQUAQEAQEAUFAEBCCFykd0F0uzx4qw675z6v9ZEmRmntH8+++3rnJuk5umRxHXDQjVQsiRxAQBAQBQUAQEAQEAUFAELi0ERALXgTqn4ja6scSLJdLttjRMcgiK+KiGYFKEBGCgCAgCAgCgoAgIAgIAoKAICAWvEjogNNF043g+X0mQVw0I1ELDVdGRXkRFk2fjsQB6WjbKQmNopLQIj4dMenzML+gDKd+rmLZfzyKpdmZiI42ZDXt8QTydp4LEXL+0HqMG5GKFlEUJhltk19H8Q8hQeTPj0dRMHNyCI5Tt4fiWDWQKlDwuFEnVMeNxhWhomoCwoc+tR6Jqk6zsFS+zBIeLwkhCARBoCbtquR11aerNq/aptYHeP5/HcVB8nWxhKkJfheqjGVLcIdVPynIO1DVjJzD/oJ5SIxPNuq/Uwri55bivC4m4s8YXbicN3QExIIXoRpmd0s6nvjHZux99zW10yqaROCI4NE5X9fDi4tmhCqhgYmpOLAe4/qbnb/1IHF7+Ccj8eVSnPolAAA/lmFqvFPGE1h03I57vuR1RDvTG7QaRwCcL1mC+OhktB23HkeCpGeLbVhnrjimY1F5DYp5fDXiQ3CfjILvaiDPLeoFHkjVrv6cQ/HLT6BFpxSMXHnarfSXxrUT6zGyRzJaDFqC4h8vjSJf8FLWpF0JwQNqgt8Fqfx/o3Bq6LP5jpcPViEn51A8M7USsY/PP2HLqI1nDEv/5TQKxqWgafQTyCupyUtJFijH+oiAELxaqBX6aDlb8X44eUydvz8yDt9/Va7OVz3SJ2yqhw+X46efQt7leMb59NMSnDz5r5D79J9kOK+HBJI/9RSBc9ifP9m0nhEZS0Z85hIs3VSG/afOoeK7czhSVoqC/HkY0sN+yDTtH97KdiT/CeOhEjsdBUzqfv63hsMJLBpkEMA7NBJ3XlkJdQtTMvL2aNEusdPwOFYdEEvmoDyMMusg5IFfdZGVY1zQgVQt68+ZQoxkghy9BKWVS1/NK2WYasqdWlJNERGLdhpLU432mVjgTmJLX7b7hJFrIm4DjlhJGpSgmrQri+BlYtEBo3+nPt5/1/vsBoCkL371qf2ZWP+8CxOUN00yRo2fjqbUP3Sah8Kg3jTWy7wUjFppkrpf/o3z2ktT63ng+ayuQb3vWWKPLx4vjLynSA2yJlEjh0CdEbzvvvsO5eVHXHe34niFp7AvL3wVe/fuc5XllQZd31q0zSI9buG8CBURpaqE1wne/5oET7lhMsFL8yZ4RNZmz5mLJ596RuXVDRu+tuGjjzFx0vOuYenewlde85XhhTFdd9uILFYFBzcZci08AkcKsowHRlQSmiYvQbF7dRiCfiE3jzzb4hb/us9b+woUPGoMDj2Jw5n1GKIGs6FWPc41WfdiOl3qFrwAODJgQY+/HERerF039sN9CUq1h35QcZ7hfAdSnrEidqN29ecciuemo2nELXj1aYAZnuCBLHjRSWLBi5jWBhBUk3ZlEbxL2G3aF7/61P4MXahYM9l0q5yHwu+Y7CUh6AuVUyuzjPimZ0xlDauFZ4yeCFnwHk9GI7Hg6ag0uPM6I3hEDoh0ZE00CAkRmDfeXIKtW7e5guoMP3v2XBX/u+8qFKEhOUT0Vq5cra7rskku/aedwlBcSo92kkskiuLxNZJFYeme20b3SCaHt/PiPvIOIXgnjhoWvJRYy4K3MvV+t2TUNSKTnI5nIPMGEdKcaS+o8BRP3yjPVEYvfCls2d59IThQuhSHrrtthJuOQzjc3GTItTAIlBdYbnpNHw3uBqm7Vd4x3eHHbyUZ4EFpDTYa2BwPC4NInATAsYrJnN8+zyT1kw23zO/YGpWCvLIqCvML7juQ8ot4Kd+LfH1XH80ABK/6wiVmdRGoSbuy+lwheI2i3DCoT+2PFETzcjHdMktfTjEIW0BrWPFM42Veo5lenXt9K3N1G4bEu5AI1BnB40ISSSAiQeQgyEYEhcIz+SLyQQTLzdpGZI7COskOpUPx6Z6+MfEjMhRuo/Qovpd8Z/wvVr2N8o3vq8v731uM8sIP1Pm+9xbj2JYPncFD/nM5Qi56/KG8u+WJyks4MG4e0dXlZcveVTIo3SAbk0o/8hhEjoRxIlCBteNM96rYV3wscc54xv8j75pvBaNSPSZ8B3hoWIMNIXjuKNPVADh6R3a5828UZpsPfGthFdudsenUXaET710kBL5Uk4Fo4EQaWsBI13dN8BGCVxP0ai1uTdqV1ee6kZtay3H9EuyLX31qfwDKCxCjvFy0hVWsBVfcPV+cYAvBcyIi/2sDgToneGyhCkomODwXnsiIlwshEyM3gkfxnWly+CAEj+JXheBxfqtz5HwFietF8ILE5TAsIygOnD8vnFmuHKuIgPWQC+7qEZKC5ubXVHszeKqAiZ9JIsz5RLxq29QSe9DI10KPGtmzBiPatZBMmH9+Po3igiUYNYJX/kxG2/6ZGDV3PYrDrd74SwVK11BcXsUzCU17pGPkzABx3fLidu0XO3/GaqKUv3SMzC7A2nL3SefhcXRLKMA1y1qXjAnb7bk1lax6AUTh59MozJ+HkQNM7KJTEZP+CpaWmPO1LB1zGUy63DtVsh5T0806jE5FYuYyFOr198s5HNm0zK4rtzB6vv30x+VeRVkh8jIzEaPmmpo6tKgIRzwWDwk7cPrhBNYqfGy9jB5g6uUJG3vKcpXq2yXvp7YXYJzCzqWtVGofSWik6moeFm13mVtnyXdvwyHz8VzqUa8C67wabYDjVsLZarMmrp1SEDNiOuZvOlHjlxNqFeHsyYjh1QZpVV/VlxRiv8/KvhHNY03aFYPmdbTq1qVNesXxul5VvXKTU0kG4+3R/wbVN79wLvcCtb8qEqtq9akOjCxrXYh7ZWWrniOatpCMexsma16gMuuCf6nA/k1GP8OrYjcy217emqOo8HTvt5/5IX0HyXapi4oDRj8cHe2io6fKsHQurfJtPnMo/QGTMS6/CPvdndz0Esh5LSJw0RE8PyzCEQ8nMeTwQYkNEzw366Ffvqp6j/PljEfpOtNmclYTssUyguLA+atJms6yyX/A8suPmo61PgMXP6xKXzVdRWLtRSbCPzTszj6U2PGDSBugWoMR7ZojQxVbXkGM+TkHd3nJSFx00H3gd6IIoyqt8sn5oGMyRuYfdY/ryIfX3/Nly5BofiLCK38xE4sqrRIaHkevFP2vW/PtnJP0rYn8SfCcM6mJPn9otZp75V6mJESPL8SR4z6fSdAf7IeOYhHN0XC8DFD/O2VhKa0LcGYXJnit8sphtPypUz/90e/9UIb5IzzSpzx5zDWtNKjX0jfm/7EuJSN6QDpieFCiypmMmOm7rEFRlepbz/uPTuxC20r49pGESu7ZlnzOf+gxZJCm16NOxnUsqtkGWISNcykq9vi3p+iZZdVrr5VwDC2zoZupmOqxCmCk8ljjdsWgeR2tunUZPHvFcbleLb1yyAkvw6XvDqBvKhm/cC73grU/jVi9Gm4Vywh4Rfj0yZ79OGNsldFNj5NQVYIXTi9V+/DoJwH7mR/Sd1BerXxSP1+Bwunp1poAThfaIyu1xeAUsUtHTP8ULXzNn9cMnxyrjsAlRfCc8DBRCUpsmOA55UT6P+fLKZfy6SRVTM6c151x/f6zjKA4cP5qkqZffqp7z0ngqyvnQsWzBiTDjE8SVCsfO18xB+Vug4UAri7WYCN0UGrlJcz9U2vsDr/FiCVYW37aWhns/A8nUJzPC8IkY+rOUIsJLQ4xhL/z9/gyFOsWFXqrnJ9nEsdkDPFYQdDKp8eJPlexaf88LCo5YefvzFEULrLzX2mQbckMgKMVNtyJvbiK2zLb7m+LXWSesrFrFJ2JvE1HUcEruv14AsUFryhS2zQ+1fx2k4t+WA/2FETHJyMEn1/+jVObNOKemqeIuFHHFQaGv/wbRzbNsxb8cXUt9dMf614qouOT0LQ/WYAc5XjVXoDoDpcBndWGNAu2Quu7IoxSupWKUQWON9u//BtkJcojQulKTAPUt5X3LAx5lOSkY+SiQpQeP4eKUxUWwTlftsRw7+qUjnH5pdh/xm4D1D4KX860VreLdimf78CM1cKqR5c6Vp86sT+DElLHdC9gG7Bwjk9FdFQyYsYtw9pyUw9IzvEyzCccFHHWXNk4j2GPFSgw3dVJxwrK7HYK0sUy7RMynaZjrYulICJ5jES7CldWTXeq+23KmusVUO2+O4y+WcX3C+d3L4xLvLXgCb3U9LRYAdBWrqzuvOaKddNNnZ5c+RM2Hp4YVvm1E0s3nf2UFSZMn0MrBpureCa+TP2M3Y/gx9MoLeBnZRKaWm7/lnD49iNWXaRjyKP0KYdkJM5cj8Ly06j4rsJ+rhxYYvT1nTIx1el1QM+CktXGZ548SaaeHzmvDQTqPcHjuW9BCl9V4sHhgxKbC03waO6bk1QxOXNeD4IXh2EZQXFg3GqSJqcdqSPlPWj+/dJ0Wkj9wkb2nr1qVqPpNVjg/cRq80PWyZha6TMGYR4aVCBrsFENgmcNopPg99b+fMkyTF2jfe9HAWm/UYyeWWpZUZwY2wQt2FyHkPg/298A9CZvAA2WjO/RJWOI6/fUAuAYkrDPH8vFyGMQrN/3mo8Pbe4mPUy9rL9kEbEG3S6Df+vBThak1ZUsmFSK/W+mmwMcqmP3erJIqWZFthDw0y/rXhKip9qWNCuuOjmHwmyTOLi8CPEaOFkDs2yf+Yy0Iu0BF/fIMANMlS0t77TybalXHeAcihct864jANZc2k6vo7jSgNVuJ5XevDNQVj261HGE2oCFc1QqJmzx+BTDj7swznxhk/iuG66cYY/jifXIK3D2E1rYH0sxwVx51g2LmucxQu1Ky7LrqaU7VfhMwg/agF4JraFe1aTv9tM3vcB+4fzuhWt/llUt1MVdT5rOj/zd7LtCXCudofz+2xbARq6kSbsfZrEVSzerS/CoPCuXYCl/6sgl2+d3vuL9Mi+QBY88JfLszyk50mBvoZi/+7TRX06g9JD7lAeHOPlbCwjUe4JHZSZiFWSrKvHg8EGJgR/Bo8Vf3nxzifo0AR29yA8terJy1WoVbtk7y13nE3K+uMxkmSKZlD7F+eijjWolULpPeafrlB7tnAf6RAKFC7KxjKA4cP7cykiL6Oh5oE9T6KSJcKJ8URh9ARgKQ9f5njPflBaViXdKhzaORxhwmUkGpcsbhaH/HJfS/rRkN99WR5ZDn52gjdIjrDmO18qiIUJq9MceuHmvrBUgAetBmYTK3+wKQEyswUbVCZ41sB9U4EoOfHNf8rrh1kFuih7zqzg+p6PPM+R7fkfrTW+ANI78nb8X6PZWOACOfhmx7mkfy/UcdJzAogGGS4+rRYxkWXWegqklzoGflZhxYr0AcBn8W3IyDRdMR1T119KPV1zIhxnBCuOiQ4Hu+cgm69CWeSbJrCzfa+BkuT+HGXi5FTnQojpWufKwNoz+uqehXfWrI7+BGYuw6rFyHUeqDVg4+76M0hYP8hzIcqardyyebrq7ucivcR4tHGvYrsIVzdIdD9c9Nzfp1PXw8L71Ts1Hr7hPbVSdvtvCqbK+hWTGL5zfvXAED4CVf6/2rc1PD/opg5C80x/LAuhNJO2+yf8FpKWbLnprpBuBZ8wvpZhg6k7lsYA93qj0csSqi3TMP1QJBetC6VzjRZub54kVSE4uKAJC8J56BjnTcq2BPA/o3Y5eBI8WfqHPB7CLIJEDCquvMkkEgggDfYaA7jOporSdGxMovk5khlf85E9AMMFhOfTtPP7EAaXLK10GIW0sg8iNW7md19y+vUflozxQPnUcaLVUKiOTOSo7543OeVMkzFwxlbDTNyoryWG5/J/C0DnjRUcqC+2MPaVL+aU6ojRoo3tMCPkaYcf1S+e0kxz9up5fPX+ROb/YLXi2q2F1HqDFM82HhatbmgNhXsWs0+tV+Jj1OawdZwygAj2QLHcbN8taBB6+VCQrjSRUeshqRbbmdkS5f0jXsk65Wcw0OerUeni7DMb87rEcazBamVxxEF8rsF98v3uWcH8rs+fASRucxUxcjWLdpUmX7XoeoL6D5p3l/1KB/SWFWDT3deTNXYalm8rsBQl868FnYMayPeNHrg144sx5MI9Bwzmihfw9f+Ig1hYsQx5hlV+IwjLb7dtPvt89PQGvcBFrV3pibueW7kSA4FVLr2rWd9svmFz6FL28nnqpv6RykxGg/fEzIcqdWFmLqzjnOev5C3NukUhXy7oZ2bImJsHPsuWlc3YWApSZAit35SIsXUT9yOtYtKYUpdbUBj8ZPv2IXz3ZGYSFKblwvlwU4m6uBZPTC4iAEDzze3w0ePfbyYLDBECvLyIBRCycG5MOvu78T9eZtDHJ8AtL6VD6TpLB15nwsQwiQxTejUByGD6yDMqPHwZ0j3BwI2gUl0iYsywUh/JB5I83Jk3OstB9kkHh9Y1kOzGmPPPG+dev0T3CgMidMy7d4ziUF97cykX3CFvKE5HE2tysTt/F9SxwuhdqDt4PRRil3hamY5HN2wNm+zSWDjMGNxN2BonCDy63wYBXfHsQM25LGCuXEmFbzkatc7qYcPpuVlKv9Ctft6wpUS7zOfTgGhF0I8/sKtPIz/2Q5fk9vP3ucXxrMHqRETzl0mTPr1Rzw9SKn69g0ZqyMIOTAPUdBBcTQ++FLJIRM3E99h/yWQinRha8yLUBq6/ytEAYhQ0ajtUr5Oi3yArNM91ZAT/5fvf0dLzCRaxd6Ym5nVu6U5X+rLKgautVjfrucORMy6df/+J3L4AFz+3bdHbKtutkoJd7dkT7TLMAhpNhEUGfOYFeOmcnGL7P8VtkheatFp8pxdQaWfDC6eM5FM/VF2AxV7vOphdWBz1XOrbLKGe1jUC9J3hkgaGBd5CNSZQbcXCLz+GdxMAtLF2jQb5OPojMEIFwWgCJzDjDEpFw5ovT97qu54MJiTOs13WK60aWdJl8zjKC4uDMdzgCxESWSSin5ywL5Ydlc97oSPVPOLMVUL9H5yzPmX8iZFQPnK4ej+qO64hJqVvaFIfSpbB0vzY3y40swqto2nkO/9Dwtb6QIGsw4hjg+z6g7Ry4n9n5MhZlCP4mu7LriXsKgdzsQqL6vOEMNOAIEebyx179LTwxswcojVxcOcMPFrTk/erJ7x6L8Kp/vk9HvzDVvRdQfjgszp8oxaLsybCWFNfc32hQFPIJCCtNWz899c2vXJYcwJ5DSit2FoYQS1qYZNHEdLSITjZXoXMbYPnppZmQZz0GKIeWV7+FGMLhzGKChuPw1vGX01jK80WjJ2O+thgSfqal4ZcgMToZLXg1XBeiGTRtr3Be16086ieemOuBPM4t3XGrb484jss10qua5J3yETS+Xzi/ewH7W+uFmZNYWdZ7d+ueA0rXv7a1KsALTGvetLcrZ3jdCtNWnQuSaR4JtFDSWlqsidpHrRI8AyrjUzZPoK0539Z+hpsvrDznI7tCLRcjiMAFI3i6RcevPEQCgg6seYDuRhzc0uDwTmLgFpauMSHg+2zVC5oex+MjEx8mGHyd88X/6cgkxpmW13WK4yZHl8nnLCMoDiyX88JEyis+W+zYWsbpcXzOh1ee2aWS8Kf5dU68WJ4zfS+LHKfH+HM+uFx8Xz/WBcGzH5SR/Q6eXY4wDw0KaA02HASOhXjdr9Fb4DJMNR8O8ZmGq4lyx1Lua/7/1/pMMucsG8fIWS+qThZDc6L+WYOA4GTWeHCmwLkCHM+FCLQ4j99Ayu8eF8Gr/vk+Hf3CVPdeQPnhB062IBoIFa+hb0jZ31ukVTQLKk1uikC7UcnapP6O6aXWypp2joyzik3zqrc4AgvyrMfItYGgOAcNx1nnoz2gNj/JwTf0449HMT/VbD+1QPAi1q70PLudW22iugSvhnpVo767/hA8WO6RocTKcnGvzrxFVV/aCzbthZBNZHz6cI85geHbhV+fo83dTnVfDIuyff7QMnPBNTdPE58XRZ79h5vyhl47f5zcqZdgVLL2qYT411HKKzqHBpd/tYxAnRM8tobQgDnIRiSK5p0F2XiAzgP2cHE4vJMYeMVzEjwmFm4WIi8Z5DZIi6wwuXDDgfOly+C0nGXzuk5x3eToMvmcZdAxyMZyOS/83ys+y6dwtPF/jq+nybL0a3Sukzx6OcDz8XR5zvS5vtzSoXicFsfj/8606T/J4vy73Y/MNW3VtthXUFzFxRqs1feiUpF3wC1Hfg8NM7w12KgiwYM9ePSbT+aWK8Cef1j1uO4SK1+15x8FWpzFcousnTl4lhtPVQcMUUlwughZll+Zg+frsldZJ7Qr35Viqvn9xaZzncuVRqDdUFJBB9K+AyyfgRkXxzN+5NpA+AGqkZmg4TjrfAzqHukn3+8ep0NHr3ARa1d6Ym7nVp9bTYJXY72qSd9djwie22Irmmulm3u7W3VUumY9C3yInGc/7u5+76Vzdtp+fY5dX/7TDfxk+PQjnv2HnbsgZ+fLV1ufPRqy0mOl3SCCJEy1Eahzgkc5ZddBr4G3XhqyDvGCGfp1t3MeoAeRS/E5PA/w3WTq15gw8DV2TWTLFF93O5LViRYroTSJtNLG6TvDu133IkVe1/3kO9NjGUFx4PwxzkTACRuv+E75/J/j6/lh2fo1PidSx8SYsOSN5TnTD6dnnBbng/+zXP1YNwQPQHmBuUS/y8eO9Qw5zm0XnSR4Wwf8OnxToDXYqCrBA6xBWTVWYrPeslYjrgMKz7/WogkXehVN601zEppmF+HUd+dQEXY/jbX8eQDnQgHWAgM1XO0vyIM9nH4Q+n5hqntPr1UfGeEHTrogxznPX630pj8C7YaSCoJv2HA+AzMujk86kWoDQXEOGo6zzseg8fzC+d3jdOjoGS5S7UpPzO3c0udqEjyf+g5JzidcTfpuW699Vt+ljPis4mnLcMMgQPvjgjrcMS1LsLPP5PABjtazKeoJzC8L0lefQ0XZMus5Hp9f+TMCnjpn5cevzH73LAHw9zTx6Ud89ESXHuT8yLuZxorHLhb2IPElTM0QuCAEj136aLl6v40G9DSw1q01fuF5gM4Ddr+wdI/DO4mBVzwmeCyfrZE0P8zpNuiUQcSECIcejtN3hnW7ziSG0+Y4XtfpvpscjqcfWUZQHFgu54Wta15ut0wAmdhyevxfzwu7VfI1SsNZ/xyGsWR5zvxzul4EnAkgy+Fycdr6sc4IHi0GUWB/zLlp8use84LM3NG3uwr44+H03ZrXfSx/AR4M1mCj6gQPNfmWkvbNLL9v6KlS/3AUxdX5tg69zWUrzaPrPT/lUNvfwbPmikRVdrfUda7SuebWGfo22n5Y+9b/LyfseU1RLgOpIA/2cPpBmfYLU917Ohg+MjwHTj+WYf4i9+/2sWirXiotVmO3G89FgHzyxPLxi+2KHFp/Vgjj5NAy42PobnWkL7Li9W05v3qMUBvwxNlRlKDhHNFwqiDLGBg651OFBDyHteNrz0VTn4NYo3YVkmeXP5buuLRJl+CVLkVCr2rSd/+8C+NMC5anB0aN+p4A7c8CxXanvOPlIhQ8buiH0+vBCh7uRLMANvJwt3QXYeejkYsOh28Xdpkrz/u1+3vfcv3IC5/VkotmuO9UahZVvxVF3fGTq5FA4IIQPBqw8+Day72RBt1EGJyDdr9Cs3XHS6YzLg/og6bhJHgkj2U43Qbpni6X4jpXtGSi4iQwLJOJB8liEkXkWN8oDZLNZEu/x3jo19zOWQalG2Tj/DHOlE+uT2c+6B7lj/LCG6jv4qQAACAASURBVKfnLAvhwBjrYZ3hOD6HYUuqMxzlheS5EXAil3RPJ39cLpbLRy5DUHw4XvWP57A/X1/xLxnxmUuMpdRPGW8Qj5SVoiB/Hob0MD/6HJWEpv19PnKtMuP30DBzaw02qkHwyEixxs53ixFLsLbcXtKc5jwV5jMZTcbUnaGrWepWSCNuBc5rH3o+/8MJFOfPQzwtrNBpMgrOVB1hPY2m/fOwqOQEKsz5ASp/i+z8e38MPQCOnlmzH85uD37PaHRDH2w4rUzapPtGtMLgpqNWufDjaXNRiiQ0jU/1nt/lRww4Y+H0g8L5hanuPU4/jHz3gdO/UTo3RRGGpsmvYGmJrZMstqKswHQncrOC2iuqNs0sxCnSyZ9PoLhMczvyKxcnQgOeV1MN4tIpC4sOOFdnBSoOrMco8yVEI1eCp31bbpD5QfVfKlC856idSph6jEQbcMfZzgKfBQ3H4a2jTjimFhmYWzepLZxG4dxMczGaJLh9OzRo2r7hItGu9Hy7nVu6U02CFxG9qknfrZGZTpmYGvG+J0D703C1rXa8WFH1F1ehvqypSV59X8po6fOp9cIoKrnSN2l9dU4J8H/GkCXeyFcqJmw6zUnax1OlmJpsjw38SGIlUh6m/zASsadVRKcvw9pyrS+kAPT5hk3zEK2wq75e2wWSs+ogcEEIHmWUBt9MCsjdjj48XV5+RO00R40G5frg269wZEmjD1kzOSCyRbJ0gqTHp+t79+5TaVCccOFJPi3uwfLpe3Yknza6x+Wg+1QWuk9kjgkQhWOyRVZLyitZl5jg0TUuO+WL06E0mfxRnpmAkHzCi3ZKh8KTDMoLbVw+lkPp8T0VwPzhcCyDMKf0OU09LJ3TdUqT5eq4MQ4sg8LTNQpDZae0eNOJHJWF8kd1TpgwlqqMn5YoPaH0KAxtFJfyq+uGLo/kUBnYrZfJH+WDMSByR/lkQsg4cLn0hVxINtc9xeF657LU5pEGe+P6252096Ru+g5NaeVBUKXM+T80VHBrsFE9gkcyvJfr5jkMyUhcdNB1kYmKPcuQyCvjec1r6JSOcWsqu71UKq7HBb/lpQ2MafWvIk8Ln7/ri0eifNlyIfL/ThIHdx6P/D3dIAgu33tSlsdKK5kx5klo8fhq/yX4gzzYw+kHZdgvTHXv6UD4yPAcOJ0pRd4IvS0lo23/dMQMSNdWf0tG/Kvuemm7adl4hqxo6pMnPetETAoe53xQHiZjHC0mlD0ZMfSyplMm8tbw4gjuAyNrAKu3D90FLUA91rQNeOIcUlgf90dHOLe/RERjWJ/NT1rkzX0Fo0YYi+JEjy/C0iAfOg/jHhauLDVuV26F069ZuuNe33pQz/MI6BXJrnbfrRNhXS/VeYDPf4TR2bDtTwdGfxFG6VfJ8qYL0hYz8fgGqR660rlm2Ww6dVfI8y6czoV/xoR+oqBFfCZGTX8dedOnIzGe+pdUjFq3uoYfOvfXx/OHnOOTZEQPoD5VW7RK5cOFgFYCSy7UBgIXjOBRYWhgTQNxGtgTeeGdBu80sA6yUTiy6LjtOsHSZRG5rEp4t7B0jfPI5eD8E3Hge5wu/afrFIbKzISHzr3k03VnGSjvXnE4LBEZp0y+x/mho1s4ikfy3TaS4ZRL/ylPtDlxoHp1S5fCUhyudzqyDDonnCgeEzI618O6ySTSxviT/jC+lBZhT9f4Psnn9Pi+s1x8n47Oe866JRm1uVWUF2ERddzaYLRFfDpi0udhfkEZTgVeoapuCJ7C4ufTKKbVtEbwAJoGs5kYNXc9iiutUuhA7xeOqz8okhE9YjryqlReh1z9r5VGurlkvjHgH5ldgLXllS0retTwD9/Q0Po/e3GVar5V1giiq3vOz6dRmD8PI/khG52KmHTDaqXy4TeQ8rvHhbAGox4vACicX5jq3uP0w8gPN3BSbYnIFOPTKQUxA0y9tD4QrCdmnv9yDqX50xGvLOYGMcvbrg1c/MrlIu7Udlq902wbKg+TMS6/1GjLAerhyKZXMFIN5JJAg7txBUdRwdbuAPFVlmrQBsLhzEUOGo7DVzr+cBQFc3nQSmVNR2LmEhSY1lM/+X739HQChatJu9ITczu3dMd/QO0W1Xmtpnql5FW37z5VhqUzJyPG1MumPdIR0p/66aXfPcpUuPbnAMImhKErajqC+f/VFldxEjT/iHxXJ4iTUaANacPrXIBnNRHyA4XIy8y0nmHRqi8rRKlKy0+G7UlSPQueWUay1JWsV3mI6W+unEnPnAHUnxVhv1ZmRkWOdYfABSV4dVdMSUkQEAQEAUFAEBAEBAFBoKEjYLlHusx/a+hll/IJAoyAEDxGQo6CgCAgCAgCgoAgIAgIAhcxAvZ3Ad1WsLyICyZZFwSqhIAQvCrBJYEFAUFAEBAEBAFBQBAQBOojAjR38w419y/ULbI+5lXyJAjUJgJC8GoTXZEtCAgCgoAgIAgIAoKAIFB7CJjzT8+fKMIEcxXaO2aWhSxsUnuJi2RBoH4iIASvftaL5EoQEAQEAUFAEBAEBAFBwBeB01g6TFvdlqx3vt+D9RUmNwWBBoOAELwGU5VSEEFAEBAEBAFBQBAQBC4hBH4ptT4HoD4XsKgIR368hMovRRUEPBAQgucBjFwWBAQBQUAQEAQEAUFAEBAEBAFB4GJDQAjexVZjkl9BQBAQBAQBQUAQEAQEAUFAEBAEPBAQgucBjFwWBAQBQUAQEAQEAUFAEBAEBAFB4GJDQAjexVZjkl9BQBAQBAQBQUAQEAQEAUFAEBAEPBAQgucBzKV4+fvjX+LMgT0RL/qPZ07Vitx///h/OL5tQ8TzqwskPCj/sgkCgoAgIAgIAoKAICAICAIXAwIXjOAdL1qPAx+8pfZwQNEgm8NWZbBNYQ9/VIDPls7H/vffVPvW6U/g8/wFtUI4wpWjOve/3LDCKnu4+P/avc0KWxWcSC7h897wGHUMl05V7lPdhZNLRI3rh+pqx7yJILLpt1Gc1Y8+oGT7havJPcoL5b02SG9N8iVxBQFBQBAQBAQBQUAQEAQEAS8ELhjBowzxADrcYJ5IGQ3maVAfdFNEYe7EStYXklE48eGIE5mg+apOuB1zJyqiEa7868cNBu3hwnnlwUnEKN2Sv73gFTzwdao/InBuG9eHTkiJ1HqF12UwKdWvRfpcCF6kERV5goAgIAgIAoKAICAICAK1icAFJXg8QCcy5rUR+aNBNpGEoBuREr/wRCqIvFwsG+FEBJeIj9dGViYK41dur7h83UnwCMdI4ORH8MiS65ZnskaG21h/woWryX0heDVBT+IKAoKAICAICAKCgCAgCNQ1Ahec4BGJWP1YgqfVie6HI2w6aEQYaFCuW4T0+3we7j6Hqw9HIjK0r39yiGd2iIgRUXYjS56RHDecBM9xu9p//Qgel6s6VkcheNWuEokoCAgCgoAgIAgIAoKAINBAEbjgBI8G9mR5osG6cyMSRuSO7gUlLkR0yE2xPmxUNjfiUlVySWUnOUTAiMA6N7LeEUZVwckpg/67Ebyq5tVNrh/B4zl6NO/ODSs3eXyNykt5rs2N5MscvNpEWGQLAoKAICAICAKCgCAgCEQSgQtK8Ii80UYDdTcrHt0nguE2kCfXTbJYsdWKrVs0IA9KBhlIIha08AqlQ/Jojh65CNJ1ZT184Ql1ncNTGCKSFIbyR/8pLl0jOXqZyK2S8kblo7BbX3gChZNSlbslhSdyS//9Ni4P5YXLqYcnOZRXygOH5ftECOk639PnO1LeSCbdI1KsEzzOqy6P0tDLSnlneSyL5DjLQzIoDa+N7lHahJGbaybXNYWjumEMOB6lTRhw2pR33oic0T0KS/koWZQbQiRJNt+nI+16fCF4jKQcBQFBQBAQBAQBQUAQEAQuBgQuKMFj8kADap1cEHB0jcgHbTyQZ0BpUE6DeSIcvLFli+SwXL4X7sgDfA5H8vWBPaVFJII3IjmcHhEOPR8Uj4kfnVM8KgsTF0XStLxzWnyf09CPXB7GidOmMGy9o3MmMRyXZNI13igvTI6YqPE9KgPlVw9PYThtuk84UB5443JSONpp4zzqVi+Socvl+PqRZBFhpDwQCeON5BDG+sZ1QTIpPOeJ8qhbgyku/dfrh/JCJJs2ikekkuqAN9IFnaCSfL0sHE6OgoAgIAgIAoKAICAICAKCQH1EoF4QPAKGiI9uxaP/PHDngTwD6CRkfJ2ONKBnEqNfp3MiEfy5BTrSwJ0JlnMQT6SC0qGN0tdlMukhokXh6L6+syw3ckDhOD7nj4gTXffamDzRfcqTnhf6zwTGKZvyRjjqeaNzLjPH43Qpv3o+dHlEqkiW20bydFnOcgcheCSXZFBYis8klsrH5860KX8UVt8oPtcbHZ1Ykw5QHMoz4eokj4wNhaPNWRY9LTkXBAQBQUAQEAQEAUFAEBAE6hsC9YbgseWHBu10rpMJ50CeSBwPwJ2A0qCeB/DOe/SfSATdZ/lEHui/cyNiwIN/zhsRN9qZcFC+mEw449N/N3JAcZykg/7Tda9NT4PSJ7mUBzrX49F5EOuTV5lJrlMe5zVcHinvhBMRZ2e5g8TVy06El9N1ytLDUV7pvr5RPI6rW/M4DONHRz0s36ejjoNf+nocORcEBAFBQBAQBAQBQUAQEATqAwIXlODRAFzfiHSRFY8W3CCywJtzIE/ES7dqcTg6MhkjGV6bbjHTB/x6eOfgn0gW5U9Pl/KlW9P0+HTuRg4oDhMQDk//6brX5hae0qU86ZYzJ06UPpNRXTYTPB1juq8TG/qv55XSYtdGXRadk9WL7pNcJtCEK29e5aP03Yi6nq4bSWO5zvLSdUqL8SI94XOOo9c35VknxByGcOB8udUhh5OjICAICAKCgCAgCAgCgoAgUN8QuKAEjwbP+saDb7au8T3nQJ5IlnPuFJEM2mljAuNGbug+kQYmakRI9P+cJl3jQT5do3PKL8eja5xfXliFrpE8zocbOdDJC6elE06+xkeS5yQpnBeSpW9OnAhHIoKcHwpLcb1IMOVXl6nn1Q1TyhvJo/xxPJYdhOBRfthKqpeD8s3z7Ojcq66d5SUZlBfGi+7rbr90n+RymoyjTnTpGtU9lY02tzpUN+RHEBAEBAFBQBAQBAQBQUAQqIcIXBCCRwNqIkU0eD6+bUOItY4G3/qAm8gJWY4oLMWhe0x66BrdI2udTrwIZxXPXFCD0jjzxR6107mKp304ncgIkazDHxWoMCSPCYteZxRGzxvdo3RJHlmCKC9ESH48+43lqsh55jwR4aKdCRCTDIrrlE3/Gad/lRqrenJ+KC9MQugayaE8UF6oHBSXdgpHJIfk086kl45EZCgOuVVSvhlPukf40T09r3pZCSO2IDIJIzmKVD36gKoTkqOwfXKIkqUTTS4HkTFKh8pHdcR54ftedU1lozxQnikubZyWTmrZSkeyqe4pPT0fVCbSOZJBO53TfUqXcCT5tOgLpSebICAICAKCgCAgCAgCgoAgUN8RuGAEjwbjvOuDZ/2cwKPBNoejo36fr+sDdifgNFCncGS5YcKhEyMOz+GcafB9OtI9t43yRPf0fNB/3jnPdKQwvJMsOneG4zRYLt/X880yOSyH4aMelq854+jySQ6RMwpLm35PLxfnV79G4Ylg8jWOS3ng8CSX76sEtB+6TnWjy9Buq1NnGTgNvk6BSI6+swy6pofj63zUZfE1OnIcOup46mHkXBAQBAQBQUAQEAQEAUFAEKhPCFwQglefAJC8CAKCgCAgCAgCgoAgIAgIAoKAINBQEBCC11BqUsohCAgCgoAgIAgIAoKAICAICAKXPAJC8C55FRAABAFBQBAQBAQBQUAQEAQEAUGgoSAgBK+h1KSUQxAQBAQBQUAQEAQEAUFAEBAELnkEhOBd8iogAAgCgoAgIAgIAoKAICAICAKCQENBQAheQ6lJKYcgIAgIAoKAICAICAKCgCAgCFzyCAjBu+RVQAAQBAQBQUAQEAQEAUFAEBAEBIGGgoAQvIZSk1IOQUAQEAQEAUFAEBAEBAFBQBC45BEQgnfJq4AAIAgIAoKAICAICAKCgCAgCAgCDQUBIXgNpSalHIKAICAICAKCgCAgCAgCgoAgcMkjIATvklcBAUAQEAQEAUFAEBAEBAFBQBAQBBoKAkLwGkpNSjkEAUFAEBAEBAFBQBAQBAQBQeCSR0AI3iWvAgKAICAICAKCgCAgCAgCgoAgIAg0FAQanTv/b8guGIgOiA6IDogOiA6IDogOiA6IDogOiA5c/DrQ6NxP5yF73WBQtv8QZL/0MJD2VTftS3AWnEUHRAdEB0QHRAdEB0QHzkMIXh0SXCF3lx65ozqXjkYeNqIDogOiA6IDogOiA6IDogN1pQNC8ITgiVWxli2rddWYJR15cIgOiA6IDogOiA6IDogOiA4IwROCJwRPCJ5YGeuwH5AHrzx4RQdEB0QHRAdEB0QHalMHhODV4cBOXDTFRbM2G7PIloeF6IDogOiA6IDogOiA6IDogBA8IXhiwRMLnljw6rAfkAevPHhFB0QHRAdEBxq6Dpw9/T84eVbq+ULVsxC8OhzYiQVPLHgXqqFLuvKQER0QHRAdEB0QHRAdqE0dOLl/E2aPexzNo5LQiPcuD2PY9NUoPCrY1yb2TtlC8ITgiQVPLHhiwavDfsDZCct/eeiLDogOiA6IDlzcOvA/2D7/KTRhUud6fBipK7+S8UYdjTeE4NUR0NRwxYInFryLuwOXB7DUn+iA6IDogOiA6IDogK4DP2D7rIdti12n4Uia+A7yN+3E2vWrMS3EopeM1LXfCMmrA+4hBK8OQOaOQAieEDzWBTnqDwc5F30QHRAdEB0QHRAduCh14J9voLNpsWvS7zUUnnapx4PvIamT6bbZKQcF/3IJU4fj8YsS5yriIwSvioDVRCmE4AnBq4n+SFx5IIgOiA6IDogOiA6IDtQfHfgBa59PNqx3YYjb2eLXLCLY+61yseLVMv+o5wTvW+SntUSjxlNQaAGxE5Ma98WC/TVs4Ge+xckKp4yvsXhoS2Ss/95WvPKlSGichbWVwjrjhv9fLYJXXIApowejW/wA9Ersh27xo5G7bk8dunuuwtiOA5C70YWcrclBdMce6D+/2CM/xZg9vAfS8/d53NdkrsrBbV2ysPQz7Zo2N27rokdw85AF2Khds/As24edJQHS4Lile7BTpVOCBWl++XfPi5UuywtzrH5HXIppXVui0eCl2Gvpf3g9C5/e16pdJSw5bOu5U75r+4hE2udx9ptvcfYHD1mqvXVE54S+6J7QF2069sWkIq09OvMZof92nnZiWsd2yNxcszTPfroQSQMzMGxgZ2R+XFnW9vlG+bp3aYdGHeNUWbunRbqePTCOEGa+enZwAyYNj0PnPn3RPbYz2gxfiO3f1E5+ThakVbmNRLq+K2NxGAWZiUgak4bugxd7tt/yj+diGGFEut4lERkFPm0yAvVmY/U9Tn7Deqmf104dVcanrtMxnu3NY812p/qXXBTW9LleNAWNEoz6tXUqTNkoTuvORptPiEPzjkOwuKbjmQjoxoWvo/MozGmJJl3MOortiOZDq9onRqb/rg9YXDR5+L+dyDStdx3mlnmPKZSOfoP80aYVL3U1yhuI3tbXuqrfBG//YvRuPQQJiS2RuvJbU3EiQ/CoI+n+t30OZaxnBO+zVXg6vh/S39YIVMkWLF9TjN1lkSEf4cmKF8Hbh6VPxyF+yEOI6j0DK11JThUInmv8gGV8Pxs3J76IdQFlLM/qgV5ztoQnnQHlhcOwuo3/7MdZaJI4BAmtu2F2aZhBQ4Q7Svf2EYk8uLQxPe/OFyqfL0T3kBc8kciDU0aYPOn5C3T+NfL/2hKpa77Huc1T0GTiZpz1iFeen4JG4zd43q+u7lzQeCdWI7VjCmYXfW31r+VrstC5tf6izlkHdfk/0vXtkvcduWiSsBC7fzqMxYMTXV9InlyZgSaxWSg4ZsY/U4rZ4+dibTkTLxe5HnpU5frW25l+Hin59U5OLdW5RfCqIN+KY9Tv2TVPodHQpTLY/ckgePa47HsUjG2JhHy7H6myntc7PazFNn2hynp0NRJMgpe68n+sPt+rrgqn8+qar2mGmwaIy4WqDy3dek3w9v6tLzpkb8ZuGgSNWY2TKuNE8Fqi89AMZIxJQefYDOQfJOX4Hrvzs9B7YAZSh8ahd84GI3xIZ2qQw7zli5Ga2BId/pqF2R/rnYdLJ209/L7F2pwhSBgzBRnD+yKpEjkMr6DhiIDz/u78TNw8/FVs9SIanyxG+tBHkD5+NOIHZeHN4kMoI7LTsR/6j8lE2tB43PnYYiN+2R4sn/EI+o/OQvqIARg+byN27zcIWHS/wejVLxtLt63CpLTBSH4yEwP7Dcak98lS6EHwPluG9I4jMPuTAozt0g+T1plkrKwYrz05GL1GjEba8IfQK86w4G1dOAI3x5HssegfE4+0nByk03l8Pzy9Yp+Rb0XSKL0e6DZ0LNLHPIQ7Y0ZjwbZDUPGfXIbdu5Zh7NCHMHw85XEEcj94D7mjB+PmuBFIn7EMq1U6AxDfbwCeXrEH617NxMDhY5H+2GD0Gv0qVhUswPABPRA9IgtT8tdqFsY9WLcwE/GDRmP40H6Iz1qGrWVmupTvMZkY3i8e8dNXYbdXfXhc9+ro/K9/j7XjW4KsbIU57dBhfqnRcZI+N45DwpgspJKFZNQKwzrgdf2nr1GYl4LuwzMwLDEOw97Yh7M/aXrO8cZmIXVoZ7QZtQL/LNLbx2fKqt0hMQ0ZY4egTZenMO3FLHXeOZbfgH+L7fPTrLahp0HxUsdnoHuXREzb8T32rsxCUteW6D0mF4s/dRnIWu3NbE+fzkWHhLnYvskod/eBfTGMLI8nNmMatcMxGegdm4EFn5Ms7huykDGqL9oMnYJp2XSeiM5/Nd8Eu8QLzdNWzUPAGztnuZx1uXt+HJr89SmkDn0Ki1Xe3PuHEIL3zU7MThuC1OwsJPVxlukpZCr8M5Bffh7nXPq1BfuNeu3QJxHd+xh1s7cgCwlpWcgclWj3idoDwJnvSPynMlG/HUpqWefKDX2y8ngYBeMTlX6mDh+C7l1ND4oTOzFtVCKGjScsEjGNrLguukpvgBnD8qLFmJaXi2l5WUj4Q0t0zt2Jsy5yPOvbRTdsnXLgf2IzJg3lukrBglKHLn+zGqmtE5GaOQQJuZvNZ5euA4RHu1BvEa1ezn6+FBkDEzFszBB0TpyCtScobjj9Nuvfp60aWOVj2cQUdGiciNS815A3ns9XYHvFebjrjFsb/x57l2SgO+vXxA31mKSw/jnqyUU/qA0o/IenqL6rd58MLN6v9wsaETHb4QatX5v/4sPaeOV7rJ3YTvXjVtsKabvnoayqo1bg5E/BMXbVjxC5xliHPJ1UnXfti959+mLS5m/VOClp+FOqX+w+Zin2/uBe52f3L0VqQhoysjPQe6D2IkLTU6tMEboW+mLR8OAaVvAtzrn0jQo3a1zIOK+2+2+XONSHNDHJ9Nn1WWj0h7nYTnmn50ziYuy+AGWONIZ1Lk8jeEnLwy+eYhG8Tq8Z2EdId+q83BdBvusxwSP3tG6Gq9SJFRjWeAgWKyJndFyzPzceltRIm5ALm2qgc7H9DF2nwbHZqXp0eqEdCT94XR4CPOA8tAJJjdOw2Hzbelalw/GCHZ0ELtx/i9TsP4Stb4xFr0Ry06Q9B8s/24gp8YMxaY3hrrn7/WxEj3gVW5U1awbWkYWvrMByr9z51ljcNnqxIi1litjF4elVBsFLXlRiWLM+K8bKT0z3zxVZuHkAuUS6E7yd5DI5fAE2lh3Cypx43Dy+QMmg61GcTtkW5A7RCN6YtxU52jj/IdysnxNxs6xwRnpTNhiEcel4w9rGWBS+OgI3P/yqUY6yfYYl04prErI0Luch7Nyw0S4z5eWdfbAteJqFcV0OogfkYGUppbsHbz4Zp1xPVbpmXsu2LED/jpl408ON1Ks+q9XxKJ1PMXSedJutWEqfyTJg67l64+lxXVkJxtDggcLvw4LElsjcrOl5SLzNyDTdn+32YYRV1ihljTAtU+Y5uTOfXPMUmltpUPh2mLRDj3cee5cMMS1VWtpuHaRqb+3QxnRb6xybgmmbvzYJTa7Zvr9FwZh2SC0wX86QpV/ho/cNRlmMfoLL5RVPz5M9MPLDzsBDL5fWB5AlZngcmreOw7RPz+NcxWHs3s8eCFo4jZyc/elbFIztaJeJcGidi+1qUN8X3N8VZpueB679mlGOYe+YuJQuROdEu08szOmGJL7nhn2Ertm6E1pW4/o2RfA4jzT4bGLpzmEsGGwSPMLsoDkY3zwFjRIXY6+HrjLBY0J5tmiKXW43OfoLDhPfBfu9dEPXqfNg/MvfSUGjtBUGofnh+0oux3tXPoXeXTqi0SjjxeTJz0tRHuKWbOtZ5f6Bnn2JmGa+ALGecSG64Kbfepsjy2Hltmphxc81clHUzz10xr2N78Sk1p0xqcio57NnHOTJ1KfxU2ahUWOaahG60/XKZQ/VmcjdN7Cx3P/IRZNejrnqRyj+5yrIpTy0viwdt9qh1odUbEZma3O8Qv146wwUKIJulo3iNLbd0LsPzFIvgYJjHJo/Sz+svFA6dn5VnSsCyUSG+wRyl/8e5zzqfHtuO7TJ2WnUUcX3jhc2tVNPhKvlst6nL3qPX4rdZzz6Rlecudx+cdKQf4LGiOQK2ln10WRM6D2/FJ8ELLObTtetPtcO/tVrb7sxyVw8pcnzRWH0pBwLBoqLZvVwrnqd11uCp9zTuk5BoSJSxpscw4rBDdgsrPlwevutUFcn60Hm0elZHXTIoEbrpPm6GmhlqTl4J3csxaS0vujeJ80YdHKYgEcvAuB5fVV2ZffHba9iIJGMT+gYj/i00Rj+2GgMTxuB+MRsLF2uuyva5IxITVS/EUbYx0Zj4JABSF74gWbBOoSyLW8jfdBgnmjB+AAAIABJREFUZR0bnhhvuj3aMux8bkHugB4YyHPv1Fy80Xit5JBGnogo2QSKCRpZv1zPLZIWmh6TMStOWQmWL8xCcr8B6PVwDpay1dJ00bTCKWvaHqycMQK9RmRi7JMj0KuLQTZZplf+qJwsp5AsgkRASR5jXwcEb+8bicptx5h7Rw900005RJ9t6wUNankuCHUerP/rHK7I+iBbzTUNiWe3Lbt96G3C/ZzCNumTgmGjMtSeNJisbJ+GzGfl/IRYD93ajT7Y1O975NPoKDnffKS+we1cv6aH0ctlh7ExMPqaSthpODO5UC+XzDf2J4lotM7C4jfS0Dlnp+uDz8aF0m2H7kMNDIeNSkFCQhoW77fzQ2W18uSKh14OUwe6JFr1MmxoIrrnOi1rZj+qY13Dc1Wm7M2OwTvljSxWhgWP5zlb5VFpavk/uNqwYGVnITWhs6HbrmW2dV3Vgekealh0z+OcmxxXgheKs60/odft/H6N7flTjPlzaXNRqA/g6YUDPbu+OYzFf22H3guXYlKs+bLGwlYrq3XNrAtnG7D+63lxO9dlup9b+mbJDCV46r6LzlA/UrmNH8bZgxswe8wQdO+TiIx88g5w1yfngLjuB8M6Hloe3fRDx8Yqj463WzsMlb89r5vyuqB+vJI129JjIw67IJJuBcLYmT/+T14O5nxAW39D24dV/1a5fPqJM4dRMD8DCRbR0nDT4kdysGq1L1WmFCwmbwXVl7v1jedRGWeuJzq6xTE8Y1LzVyAzdgoK8jPQYf4KLEjsa7xQqUKZdZ2ue32u/boIXq/aIitRj7u6o7Ossx/Psb6TN+y98NY+jifH6tV3PSV4RiMMedsW29E0p1PDjbPeaKu3VzQRl6wc3U1zu9OCdy9bPPhNvtZBOzoqcq1qNNaeE7N3SQqa/NV4U2tZ7Q4uNhZeCXkjG74CbIJkujN6uPTZ4YqxYEQc4vM2WvPFdq/KRq8umVhauh6T4vph0hpTlos1S3evVBa3tMXYyWl+RouS2ASM0lyeHYdenJYH4VJ52/gienWMQzfLojgAd3bpAbIEKmJkpVOM2boFzyRKTJ5CyJ5HekzGrDhczv2HsHHeQ7j5ad36ZxMzRciKiQSPxZvKKmeXlWWGlJ8seL1zsFLNbTQseERgrXTrlODtw4KElghZEIAW46C3sDQ4sPTZsFT3Jndhj+tkhVLxlJ6TBY+s4tog2xps8IPUWMDIetCGDIb1QYx9brsYmW2ggt7k2/epc7YHFqHXK3XcPFhxLn4Qkk+ytrSEct2hcvGA+gw/3EPLYg92vOLpebJlhMUupFzc/s00TEvZ3jeGoFFjHqhwGPto46K5I5l90lmFgZ0fwsqql5D65n5NL4f5tt7qE8mS6G5hqVQHjj6xyveJZLUml1zbaqnm4MXSC7vQPKrys3XhJ9uCR9aD7gvNOdJc93xU+bNxsTEkQtVRuc8z0XCVE6KbLMdLN/i+UWcW/prVTtXxRI3Q0rPoD2R9PY9zZzYjk9xFcyq7aSoLcessFPDiM2T5HZOLwm/ohU43w/pL7oLkpaIWm9Dz4nauY+t+bmGltzP9POQ5auuMexs/D8tq9wPpoPtcQ9YfHhBfmMGwjofd/tz1IxR/ajdnFcmwxx1sybVdpR3yqU/6Q19075qI2U73XV2PlffBUyg4o7tqmvkz22tljEPzZ+mHa5+g972V+wQl26POjXIbeVk7sSV6v1G7CwCF9G8/ncfevyWaYzGvvtHs+7unISmRceZ24R2H8GrUup3x0k25UrdDE5oGQP2tZqkMUmbS5Qujz7YOc/u6oEfNTbNRl+ex4J+V5+KVr1+A7vyZhPtew/bv61kZavrcq4fx6yfBU+5p3GC5syO3B3IvowbcDb3TUjAsLQXs3mDNwYsdgmE0NydvA/aS9a+C3KU6o83QDKSOTUFv0wWN3CHa9EnEsDfMuU1W5RhzQtrQSk594tB5uPl29pudmEbWu+FZyEjri1Q1l6lqCmoTt6AE7xDKSjdi9pODcWdMP/Tq1w/dBmUid5XhUrl7w6tIH9AP/Z/MRPKgRzDpnWLN1ZHS0KxhZSVYmjMC3QaMRvqYERj45AKsLLFJj8rbllcxPJ4seNkYmzbA04JHLplRo9+2yaIiW4ONVS7NOXjdBjyC4aMfQbw+By8CBG/rqhxlvRtIZU4cjdwNe1C2622kxQxAfNoCvK1b3PbvwfKcweg2NBOTsjKtvJC76p39BiN53grNgmnOwYt/CMkjBmBgztvYWOogjHVlwaMHrtOtRw0EhmBxwRQ06pqIYcPTlJ4bLizmnCy36+YcvM6JKUgamIiMN3bipD7A1QcbmtXLbh+bNEucPogJPad5fp0TM5AxNgVJ5FbzjX4/dJCxfWEi2vRJwaT16zGtY8tQt0F9sGm1Seecs/PmHLw49B6eouaHLNhBbon8cKd26XGu5lk5452Hnid7lV5jDp4ndq4E7zzU3JVYmif5FJKGZ2F2bgqaJC7EbpcXQtaAm8rKeRtF8ytTkLGkFCdDyqERPNd+LRRzvU/MGJ+G3qPqaAEPKotaRbMz2tCqhbFx6D1mIdYq93ZnHo3+tjPN1RyTht48B+/gCgyLTcSw7FxMGtU3kAWvfM1TaNK4L4bl0Dy8XExbeRjn3OT85FHfjL+nTtn4n9xhrH6ZND4LwxJ4viQ/D2i+dqJqD6k0jzBvITJj2yFjjU14eTBGq2gmdemsVo3tHEtWMKpzcw5YYhwS6Bk3fC4KlLuqh05bOqJj635u61spZid2RvfhuVh7Qj8357LHDkGoznBb0Nr4ycPIp/mTA2k+/BAk8Lx3vd3Wm3MdD64n0lMXPWP8BxpzfBOGZmFx6QlsX5iCNl2GIHXsU0hKrOwqbfch1BcZBIMWT6m0AnJIn/s9tufGoYlyhQyOsZqD59QP1z4htO+1+oQ+KUilOlN9tVudf6vmYvbuk6jmISYM5XmgGna1ULfWCxSSXbETk2LbGS7A3DZD+kbKixNnrY14xSFS19ic/mPG76A8LL6/IGXmvuBiP+5dNt6yzjWKSkabv+Qgc9ZrmDZrDobdZ35GwVyMpVGnUZhUXJkEXuwY1Lf810+CVwsdR30AvloEjy1ucrSsmBcbjhHVvZDBgfaw9bpez9vS7oVpdfIZhIjWQT3H9OIq69fYa60aSZYJx4s9wdrh6qq1ecGmHmNDFuGO2urfUm8XV78k9VWd+tr73gzbSsdkTj92SUZz/i8kr9b7LyF4dfiQrCoxadelN27u2EP2eobBS6/9vUpkszodpWccLyLndb0O9dszzz55UJP8fe5XR6bEuYgGJ+U0164veqtVYcnaVdmVUerzIqpPacs4d2w1Mmm+66jF2K3WEJD6kzZ8CenA6XIULMxBgmW1S0abfs9j0rLdKP+/89A/di6WvNrVCyF4dfhAqirBk/BVcGWtxxZOebjVbicm+Aq+ogOiA6IDogOiAxeHDjhJ3rRdP9S6NetS1A0heELwqmSNEtJZddJ5KXYsUuaL40Er9ST1JDogOiA6IDpQ1zqgk7wg38+r6/w1hPSE4AnBE4JXy9a/htBRSBlkACA6IDogOiA6IDogOhApHTj7+XrMfmunct2MlEyRY+unEDwheELwhOCJe0Qd9gPyALIfQIKFYCE6IDogOiA6IDoQeR0QgleHAztxb6y6e2NDwEw6rsh3XIKpYCo6IDogOiA6IDogOiA64K4DQvCE4IkFTyx4YsGrw35AHkbuDyPBRXARHRAdEB0QHRAdiIwOCMGrw4FdQ7BGSRmqboWUzioynZXgKDiKDogOiA6IDogOiA6IDoTXASF4QvDEgicWPLHg1WE/IA+m8A8mwUgwEh0QHRAdEB0QHai+DgjBq8OBnVi/qm79agiYSQdV/Q5KsBPsRAdEB0QHRAdEB0QHRAeqpgNC8ITgiQVPLHhiwavDfkAeUlV7SAlegpfogOiA6IDogOhA1XSgEepoe7HoKwTbj+PFomNqn7vtOOZt/8pzf6n4awTZ5+84AefuHe8k5u84iZeKT2Le9hOYu+1rzNv+tTpy/ucUfYXZW7/CnKKvMWfLV5hZeAQ56w8ge/XnmPReCca/s0Ptkwr+gSmrSzF9w+eYsXE/cgsPYMamL5C3+UvM2noEs4qOIq/oGPK2HcfsbccxZ2v199lbjiHofjGkU5M8esUlfGZtPmrts7ccVZi5hee6to/udfNiEelrqG7r8uje3G2h953hQ/+HpuMXX0+Hz1/cchzOfc7mY8grPIzp6w4g58P9mLp2H6as2Yup6/Zj+kcHMaPwS8zcVI68T45gztZjSg85T6T/hBu3A8KP7lHboDbyUvEJ9V9h+8kRzNpEe7lKb+bGw5i58UvQkdKf8fGXmL7+AKau3YvJaz/Hcyv3YNL7/8Sk90sx4b3deH5lCQbn/A03xyXhlq73o32XWLT9Yw/c0qkbbupwN66/tQuua98Z17XrjOvad0HTqD/g2rZ/xPXtO6N15164NWYgbr2nP9rdFY/W0feiedd70eLuPril6wOIurs/2ncbgLY9B6F9z0S07dkfbXoNQLeUcfivKQsx5tX38OTrq5Ga9xbuG/Ucou5NRvN7+qNNXBLufOC/0OHegegYNxC390pCu7i/ICpuEKJ6DUBUbH+0iXkAUTH9ENUjAe169MPtPR9Eh54PotWf7kXLP8ahbdc+uLV7Atre3RdRd8cjquv9iLr7frTr1gdt745Hm673ofVdvdGycy/c0iUOt3S5Fy07x6n/N/8pFjf/MRZ0pPst/2TuZthWXe5F6+heaBMdi6i770XLrr1xS9wgJGbNx9PvFGPqhi+Q+/EBvLTlEOYXHQb3qdT/qT5xJ9Vj5X7U2V96/6f+8l+B9gU7TyHI7iUvSNyqhKmrdF7eeRIv7ziBBeb+8o6TWFB8AnO3Urs8hNyPqF2WYfKaz5C99jNMXbcX0z46gNzCg8jbfNj1+Ud9CrVJr91onycwr5ieXxT2uFX3Xs9UNz1wDxv6PLTzYvRz3Be5HSv3wUZ/o4c1+rzQNLgfpGexM5/zir/C3O2U9jHMKTqK2VuPYPZmux+a8dEhvLDhC0xf/wVyqb/7+BDyNh7GbOrvNh/FnC12HjgdA9fQ8tDzgvrIvE+MvpLKwvkmvGdtPqL61Bc+PoQ5W48q3F/aYbYzqvud1FaM9mbVSdFxzKP+lJ4TW7/CiyRzM+1HVV9K/Wcu5f+jg8jd+KXqqyl9ygulrT9/uI+eV3QELxaVY9a2ckwv+hIvfHIQWcuLMXDCQnQZ+Di6DR6LrgNHo+tfxuDu/xqHu4c+iXvU/hS6PfQUug/LRI/hT6NnyjOIGfEsYkeOR2xqFuLSJuHeR57DvY8+h7hHjPP7R01G34wc9B2Tgz6jpyI+Yzr6PD4TD4zLQ8LYPCQ8nouEMdORQGEeex69H34W9wwejTv7DkPHuL/g9h790f6evoi65wHcMyQDj85ahmf+XoTJq/bihfWHMGtjOeZQWYuO4sVt9Bw6Xqn+WR8sTE1dZ52n+4aOGG2ArhNuhB/VIe88NuD/xrOQcKZn3jHM3X5cyeH0nEd93Ej6QLrK+hHuyLpFz+EZhYdVXeduPIQZHx/E9A37kb16Dyas+AeeeacYz7y7A+OX71T/JxT8AxNW7MKEd3fi2Xd2qGP2B6XIXb8fczcfwUtbj2F+0XHMLvwSj76yDvGPZeHW7vfh6ls64DfXtkLja1vjymZRuLJZG1zRrBWuuDEKv7uhNS5r2hJXNYnCFU1ao3GTW3DFda1wxQ2t0PiGlvhNsxvxH02b4f81bYr/r9m1+P011+DyK6/A7xo3xmW/b4xf//5y/LrxFfj1769Qx8saX4HfXHEVLruyKX599Y347bUtccVNUWhySwc0a/sHNLvtT7iuw124sdM9uPHObrjhD93qiJU0/GQuCYJHnWyl3Wz01PCtfTs9DHngahA8JnfUeVLnb3cMxzFr83HM+uQYZhaWY+qH+1SDe/q/t+MZcx//TjEmvb8LU9aUYtr6zzF9w1688PF+zNhED+5y5G0pR95Wg+TNMjuccB2B133ulIIcvWQEuR5EPocJIq8uw1C+uBOn46VG8KYpgrcPU9fsxZQ1ZRrBO6wGLjRAIYyoTl5UgwdjEMkDLjoSbtQWiNh5ETwiczaxK/ckeM+vsgle1vulmPTBp8j420rc9dAYXHdnDG7teh/a/CkGLTt1x423d8WNt9+liF2zdn9Cs3ad0TTqj2jS5g+46fauaH93PG4j8nXXA4jqcj9a33UfWt5zP1p264vW3fqh7T0Pon2PJLTrNRitY/+CLoMz8PCMNzH1gx2YvekAXtx6GDQwmrflMGau+xxPvLoavR6ZhOY9H0Sb2ER0uC8JHXsPwh33DUb7uEFo2ysJUbF/RtvYB9G+V3+0je2Ptj37oX3P/org3datH27+Qy/cYhK8dvc8gLY0kCGCd/f9aHsPHY1zJnitou9VRI+Oisx17qWIXViC1yVWkbzWXXujRdf70Pkv6UibtwLPr/wncj46iJmFX2D+1sOYv+2INcinwQmTNudARb/HYbyPQvDCksriE1hAePNOzxkadH1yGLkfEfHYj6kflmHK2s8xZV0Zpn20HzMKD2HW5nKLKDiJlk2q3EmeELzaJHhHVD9IfSX1icYY4SsQsaOXZjRIJ0JAdaYTvPk7jRfNimwQySDCUnRcETuD4B3Hi5uPYfYnRO6Ml2T0UoxIaVUI3ktF1EcfwaxtR5BbdBi5mw9i6upSjHjhbdw1+EnEDM1Ej+Sx6DnUIHNM6HoMf0aROiJ2PVOeVeSOCF7MyPHoRQTvkUno/ehzaieiR+dE8PpkTLUJ3pgXFMHr83gu+ozJRd8x0/FARg76jMrG/akTEPPQOHQZkIaO8UNxe2wSbu3eH226xqNdzwdx78hnMGrucjy7dBumrN6L3A1fYnZh3RI8a0ygnoP0LHQYG4q/8iSYxvMwdNxoEHAm4jaxdI57jDGT8QKBCB7p0gtm3/DChv2qj8he9U9F7J41CR6RPDon0jfeJHjPLisG7xOW78Kkgk/BhG/GhgOY9v4OjF+8Eqkv/A3xac/itrgkNGl3F37TrC1+e01LXNmsFa65rhWaXN8Gl1/XGpdf1wq/a9oCl1/XElfd1BpX3HAzrrihBX7f7AZcdk1TXHbNtfgd7Vc1wW+uuAa/vvwq/GfjK/Erc/914ysVufvdVdfgt1c3w2+aNMdvm7XElTe1RdNWBsG77vYuiuBdf8fdiuDd9MfuDZ951VEJLw2C50rm6K3f8dDdtLQYb1/oDYyxG8TO+TbvK+R9Yr7R21SOaev2mwRvG55dth1PLy3C00u3Yvy72zHpg12YsrYUOes+x/SP9iG38AvM/ORLzNh8GHlbjiBv6zEIwQu1XDk7wEj8v3QJ3lFFskhHDesdWQvKlNWZHiQzNzHBCyW9TOzowUWkzngI0cCFyZ27BY/IHQ1MiOiRRc/LgkcE77kPyIL3T0yk4wefYtLyrXho6su4oct9aHPX/WjdOQ43mwSPrHg33BatyB2RvGvb/kkRPLrfoWd/tI/5M6Ki+6BtdDzaduuLVj2MPapbP7Tv/me075mEW3oMRMekDKS++C7mbj6EV0tOY0HJaczffQYvlZzByyVn8Mo/vsXCHf9C1n9vRve/Ponr7opH+3sHoON9g3D7vYNw672D0DY2CVE9/4x2MQ/itl4Pon1cItr3ehC3xSaiY+yfces9D+Cmjj0VwWunLHd9LIJHVrt29/RRlrs2dxnWu1bRvU1L3n2oMsG7Kw5Rd/dGm3vicUuPBPR/MhdPLylUltIXNn6JWZ98iflF5QbBI48IHqTwiy+x4IVYIMMStoCWSEuOInhE8k5gPuGvyF05ZnxM5G4fpq3bh5wPyaJOljuD3M3eckQRACex4/9C8GxLniJMdWLBO2Za8AyCR88k42XXSfWykLx4pn/0hTonK5FqZ6YFz3rBrFlUlafS1mOYS3LohdqW48p6N3vTEdMDgvpRsvBWkeBtMwje7O1HMGNbOWZs/hK5G/ZhzCurETNyEnoNH4/YoU8hxrTUsbWOSZ2y2JHVbuR4xIwwjnFpE5X1rvejz6M3WeIefQ73PZaN+9MnK8td34yp6DN6CvqMeQF9yYL3+Az0JYKXMQ196fpjz+HekU/j7r+ko1NCCm67dzDa90hE+x790eaeB9RLs/6P5yDj5Q8wYVmxeglJlss5m44Et+ApS27omE6R7IAWPH6+sRcL1S8RNGUJJOsdEXaXvpKv8XiRjqQX1Eb1sSOf+41l6AUqEzzSJXr5QwRv5saDqq94fmUpJr5Xovasgk8V4XtaI3XPLCtWBoan87epY+bSItD+7LIdmLjiH5i88p+Y/uFezFi/Fznv78LYV9/HoGdmovODKWh+Z09c26oTmtzQDtdc1xqNr2+Jy8lqd/3NaHwdEbuWuPLGm3FN81a46sab8bsm1+E311yL3zQhsncDfn31dfjVldfiP664Bv95+dX41eVX49dXXI3fXtUEjZtci8bX3ojfXXszftfsFlzZvB2atuqoLHjXM8Hr2BU3dLoHN/2pRx3Rn4afzCVB8PihqB8VuXOY8l9UpnvDauFluaPGTx0BuWYSwZul3NLKlQtI9gf/RNbynXg6fyuefGsTxr1ViMylmzFh+XY8v+pTTFm7R1nxcjd+odxvcjcdwkxlySO3Etvdw68D8LrHnVOQo5eMINeDyOcwQeTVZRjK16VpwSOC96VyzyTXzMmry9Q+jdz3NhLBK1fuRYwN4UT1Qg8peljRQJUJHj2k/AheXmE5Zn5suGXSW2garLgRvGxyR1u9R1mZiOA9R2RvZQkmr9yJZ9/6EH9MfBg33BmHFn/ohRadeuDGDncrN02y5JF7JlnwyF2TrHit/tQLHWMT0aZbAqLu6ov29ySgfY9+aNMzAa27P4B23fvh9piBaNtjIFr1GozBOW8YVi16o/4PIndn8dLus5i3+wwWlP4PXtp1GgsUyTuO55Z9hDbxybilZz/cRm6a9w3GrXGD0E7JS1Qume17Jihy175XIm6PTUSnuAFo17UPrr+9m3LRJIJH7pm2BS9eWfDIckfEjgidZb1T7pm9quSiGXX3fYgicndPH9z54AiMWbAc2QU7FXFQ1oStRxTBe2nbEZvc+QxUxIIXzJXUInBhCB+5ZJKbJhE8m9wZAzYidtPW71ODN3LFIrfMWVvKDUsre5e4TFMQgndhCJ7dRxoukkYf+bVyqZu24YB6Wab6TiYD6iWK4ZZJ7YpIH41DyHqnXErJCriFCd4xzNGsd9Rv0osyRfKI6AV10aRxzfZjmLP9KGZuO4oZW0jOATz79mb0GzsbMSkTlBWvp+aO2UNZ7Z5BzxHPotdfJ4TuD5vumWS9e+x5RezoSOQuPn0K4kfbe5+M6ej7+AwkPDFTuWf2HT1VWe/iH5mIng+NRec/p6JD/FC0J2+LHg+qvRW9gLsvGX9+aiaeeG0tJr67Czlr94Fca+eQG21AF00LX2435pGv62M+2xPLdtHUxy1MxqidqXEjvxTz6TcNgscWdZ3chbfg8TiI9Iv6bKprdtEkF+6Z7K65nqZXfG64c6+il6MlykWTvMaezqfdIHZkxctavssgefnb1PWn3t6KsW9tw5N/34Wn8ndi0nulyN2wF7M3fo5p72/FozMWIf7hTLTt1g9XtrwDV7VoiyubR6m9sSJ6ZHm7Bde0jMLVLYgANsdvrr0Ol13bHJc1bY7LmtyIX119Hf7jiqb4z8uvwa+uuAaXXdUEv29yHa5odiOuvKElrri+FX533S24qkU7NG3dEddG3Qmd4JGL5k1/FIIXKep56RI8B7ljf23usOlIjZwaHncGdG50ArblzuiEDymfZ3o7MuGdHRjz+gaMemUtMhatw+NvbEBm/mZMLNiB7JUlmPbh53jho/144eMvlBvOTPLnJ397IXiB/dW5M6zq8VIleOTyQ4MEemhWJnhfqjkl9GAh9xRy06RzwpbaAFnvFuz8l9kWjplumYblzumimbfJcMekNjGrsNyaj+dG8J5fvUc9pJQV7/1/IpvcNYngrf4Ukwu24dEZb+GWbgNwfadeaH5nDG7qSPPwyE2zq2XFozl5zdp3QZvo+xSxaktz4Mgds1s/RHUjctcXbXr0RYfYB3FHryS06TEA3VMyMWXlLszZcghztnyJV0tO4ZXSb9S+sOSUGhi9/I+TeKXkX3jt06+xcNsXSJo0B9ff3QetevRDh96DlCto+5iBanBCc0fa3H2/mdYDivB1iE1E6869cd2tdys3TZqD53TRJHLXpuv9lrXOmHsXhxZ/jFFumfSf3DQDzcG7+z607tYXbWL+jD8/mYvsd7Zi+trPMGPjQeViRHO9Xio6gvnbqf7sgbHfubdLpnM+s7hohiV6NP+KcN92HLM2HVZv5InU5azbq+be0Rt6ctWk+qI5d8q9zyQCyhIkBE/1P8Zgu7L+1qUFz+gjjbnbND6gPpKeK2S9o0G58Uyy3TOV5c602ulEQ5G7rTT/76iad0dz7wz3THYtJRdNuz9Vc/ECEryXlLXpOF7cfhx5245iJrmdFx5E9nu7MCR7Ee556Gn0HPYMeg572pprR8ROuWOac+6I5MU9nIV7Uycau3LPNMjdfaOyFdFzkjuD6E1T8/DuH52D+0dNwX2PZqN3WhZihj+JLgPTcGdCCjrcn4xb45JwW68BaBc7ADd3exB3JKYh+flXMO719Xiu4B+Y9uE+9cyas5nmhQebg+fXnxk6YlrjPObghVruqG4N91s/ufo9b6NAMO8kHp/QPE8ieXmbaJ4oecHQHPZDqn94Qc3XpX5jr3Lppufmcx/sxsSCT5WFjkgd7eSeqY7v7lRHWheCSN8zS7fj2aXFyPz7Njy5ZAvGvLkR497ehPErtmHyql3IXVuK597ZgrQZbyBuyCMyazlHAAAgAElEQVRo/sdeuKz5bfh/TVvhshuicHmLdrjylna4smVbXN68FX57fQv8pllz/Pba5vht0xvxm6ub4ddXXmNa767BZVc3w++uvUlZ/65u3gZX3dQGv7+uFa5u0R7XmgSv2W2dlYsmWe9kDl6kqJ0hp14SPJtsGQ2S3qDoDanK5/QWTXeNoLdnrgTPaNBM7oy3OETwjLcx1Lkbk6yPgAaz9FDOWVuGKas/Q86azzDhnWKMfXMjHlu4Cmnz30f6q2swZtE6jH3rYzz931swqWAXpqwqRc6Hn6u3torkae5x9hwow/ebGrze6fgTGg5rH7nD4LeOfPSXE64zsuUbeav8BozSNfIeTlbV7zt92qtWltC8cv7dZHCd20f3vBr50d/W0Tm/sTMGAKRP9LDQXxS4x7PD2PeNdO3/dlqu+TYXWdFdfshNktx8cj7ch2m0yArNwVu7F1M+3Kd8/ZnQER50TnVH5aY3kjRxnPJPadE1WpiCCB8d2XWT4+kEj0idvRsumy9sOAieB2hb8Erx/PulINcTWmTi+ZWfIvu9HZi8bAt6jZyIG/4Yj5v+0As3duyOG26/25yLZxC9a9t1wfUd7kG7bgnoEDcAbWNokZP+aEvzOrr3R6seCYjq+QDuIPfJHg8iKnYQhk5+GTM/pkWP9mHWJwfw/Mp/4L9m5WPyqk/xwvrP8NCcZRj7942YX3wUr5Z8jQXF5Zi+chui4ofgprvuR/uYRNwa82e06/lntO3+INp2S1CWObKeKZJ1D5G5vso1s1n7rmjRKQatOvdGK+VyGh9isSOrHRM749yYe6dIHS2q8iciePZOhI8WVaE4HJeOyjWz2wO4o98IZLy0HFPf+wdeWLdXDQpeJHJHCxNsOwYa+DmJGw9AnX2qM5z3/+AEz2tRE7frpGOV98ha1tzSpWtuhO3lXaeg725h6BrFp3B0Tu2D2g8trvLiliNqwQRjPo3plqkI3l61yAoN4uZsOaIWk6AFQ9Tzil3OXJ5Vdr9k9wfUxxh9Dc8lNxZ60D1Xwp3reuAV1k7HGATr/ylfof2S3efy84efD8Yzgp4n9jOWz2mwTP0P951WuVxeULgSvC1H1CIq9KLJmsdGHgtqkZUv1QsoWsxE9ZNm+lwOnlPH/bWeXyoDjQGoz+OyErEjgmdcN/p+a8yijz1oSogiF1RmY/EORfDUoirGwiq08Avlmb0gjPnMhiWP0jG8LSiujRvll+ZEE16UJ2P8RAvOHFNz/GduOYLcjQeRs2YP0hd8gB5/nYgew55BjDnnjhdSMSx3Wcp6R+6Z9J8IXu9HngO5aPZKnaiOtMgKuWfGswWPrHjWPhXxo3PQJ2Ma4kdNwf0Ud+Sz6JY8Bn9K/Cs6xv8Xbrv3L2jfayBu7TUALbv1x+0JIxGfMQ3Dc9/GmL+tU15Q08iN8OODmP0JzUM12gVZPS1cXfSAdNfZT3H/5iR4to7a4xmuZ9ZB0jkD28ovFXS5djsxrHd223QfMxhpG+3CbhP8gpXHmLSQD70kNcidYcEj/TV2cuueZr4gmrz6M+V6+Ry5bq6wiR4tvEI7kz46Prt8B555dzueeWcbnllWhGf+eyueWboVmX/forzOMtW0InLn3IHnln+Cp95YjSHZ8xGdPBrXdu6NX7XoiP+fve/+ruJMtv3xrbfefW/enTt3PI5kIYlsQCCCciAIAQKMjW1sk00yOSkLSeQMTjiMMTaYJCFAEkjkJHLO2IzD3Ll3vT9iv7Wruk73OWoFbHlsX6O1vvX16dPq7tOhqnbtCv/zOYK79vj3Fu3xb8+H4/8+0wL/+kwz/N+/PIf//W9/xv/645+0qMof/4z//dRzEur5by0i8FTr9vhTs3AJ0fyTE6L5bGR3PNuxB57v0gfNusaiefc4NH8SotlkKO/XB/B8lFlDL7VXKfkue4WsI2CtIlMwmHQVpL6k7gvKl9+Eu1Doh+6BQqiIifFlV5G18yxmfnpIQN3bm0rx9sYSTHlvL6YR5H1cgdlbDmPRV6eRu+c8CsquiOd2Can3ww8ELBpwtCRfV9ioIHcFkntODa2zczYhYnND//e439u5hs6Pu5/GbO8KTzNsGn89GrN/26axx/EDXt7/NSXB2QwGHqPu/9Pf434f+tl+d6gh5WxXC+Bpwj7BFStoShVNB+AVVhjAo8Gi/897qOenAI9GKn8P11HZmRHL9WZQ8H/4/K6Q4ipeYOcuk0HkOVglT1bRLNh3Ffl7ryCvVAFeHgHePn6+iOLSS5iwfDs6DngLT3eKx3Od4/CcAbwO0VJwhQCveddEqYpJY6FtfBoi4oYgPG4owmKHojUrV8aloWN8Otr2HogO/V/D1I1fYVn1bSypvov1p/+GrD01eH3VNiz48hgK9p7HuI27MW/7cWw4+wjvnqdif4QPTt1D3zdn4oXofohkrl88QzMzEB47RJjC8Jg0tI5RgBfWh5UxB0poJhk8ArzWUSloGUVGTqtjGkAzkGafOQdYO1bPdECet3ImAR7/j6GdrLZJFjCcYagpI5E2fTGyvjiG4n3XxBCgcbD2+COsJ8A7zepzBOihDJwbPuaVnX7b+a9reoCnwK5pwZwfIHs8gPefePecdzR0fnSCaDVmgmwaaMLaMSSTuXYVDMtU5m7VkQdYy6qLju6jMSrDU/0yWE/5yw8DKCpzeF+bAODZuXhm73F4LHeobDJZonNtgBf8vck3V65x/5QtLsDTY1D+sCqo9znlcr0Aj1EFVqjk4D2pSEk2jOHjrFQpAM9h4uy62XFNXpteU/3JKpoqLykXqa8Z6s5cZm7HdXr+wU5p2jAC7uhcZrVPD8CTSp5HHykg9eTfEdxZwSoBqQ7A4zHtGvJ4fgBPzv3ktxIZtOo4w/4eYknlTcz//AiSpxQi7s2FSHhzITQ0cyESHcYueUI2ksYryFMWLxspE3OkgiaraGr1TFbQzBGQRzbPO8jaDZhaiIEEfJPzkTpB2bveL09BVMZYdOo/Sti79kkjEJmQgfDkl8G8vlfyP8KrS7Zi2uYKZO44K5FOK6rvggzeWqug6VSxpBwKfQbss5+Mcp8Rl8EzgGzXkbPqPt4fbqfgzu95k2N5bEq5t3J/vQDP1af2/NSetaI3nyezzejkV1tQGTzKhhWH70sOHnN2l1XdlWWGbVKeFJJg2H9dSIa8kkvI2X1RBvPtbLDQCgcBYOae81i45xwW7SbwO4vsr84i56uzyGYe3xcnMWfrccz+8jhmbz+J+btrkF12EVm7z2DuZ5V4e80XSJuaj26Dx6Blz/54ul0f/LHli/jDc2H4wzMtJMfuD39+xim48u/4l397Cn94pjn+2Kwt/tS6g4Rk/rlFhJuDF9YZz7WLkhBNArzm3WLRIioeLXrENxnA+b3v6PcB8Dyx7yZkQxWm+9lVNPryq4Ky0sh8+ZZXP8ASJsbzxWJo2e7zmP3Xw5jy/n5MfncvJhPgbSrFlHdLMfm9vcrkfVyJeZ8fE5Yvt+QCCvcri7eCJZudEvXc988N8LzKwSvcfspybcGl1+yn7LOu/6VCCx4qSOva/seuDz4Gj+l/HK6vva17jqYoOHv3Uff/mcFj+w397O7b77dZiwSXwXskoT4sE+62SGDFvpsoYgI3nz957lxHAn+P97x5HH42doPgzusx5jPFfRDgmVHinYXJo5FFgFd5RwoSLa5gJU/1PArIK7sCAXgHroFhmwWlV5H/1QUMeWcpmvUYgGc7xwtb90KHaDTvGA3Oz7TvhdbR/dEucQTCE4ahTewAtGXuXVwG2sRmoFVMOiLj09AhdqCAoU6D3sCMzXtRyDCXI19L/h0NrZw955G94wyyvmKuwjHNzzv3AzZdIEv5LT6ueYT0GYuFwWufOBTtCfDihyE8bgjCYjXPr41U60yDArw0Cc0kg9e8S7yAvRbdycQRwLENgjJwXoBn4E5ZO22N0MLaI7A1AlskOAweWyoYyGOxljZ909Dzpbcxdd12FJZewlKyCYe1DDyZo/VS0Y+VhGuDu7qMJT9DyX/dE4DnBx7VEcLiG3/TUueOMUaDjACPTJ4xFBJCe+o7bPAUwPECAlc3uQaqn/zwAi+ClKYAeGY4e2fvcSgX3KGyyU8ueXWE3/f2e2zfPxfAI1DyAjyGRq7zyDvvcU1e27nTCKec48zfIPf28EOpnEn7wJWbBKeNA3irGTERAHcalqmgjrLUaTdD2enk4NG57NXh7jFdcKHPi+deHP9WqnYvOXgLeSXnkD5vDeLeygSrZlqBFQN4ZOwYmkmQx9kG2TuCOhZXkTYJE7MD+Xhk82ywqmb/yQXo/3Ye+k3MQdKYBYh5dQZ6Dp+AbulvCHMXmTBM2DvKzx4jJmN04UcYs2oHXl+xA1M3VyJz5xksKb+OldV3hfnm7+H1JJD3givvM2nLfjKK36kTwH1//J5BW+de07qBpO3T3lO75nyW+P+6L9pBysz5zV6HgT5XLrjjfZbiZwR3AYDHFh/3JDKDIZuUIYUkGPZfF3uSNSAI8jgI5nLZeoifSy9LJU1+L62JSq8il1Ezuy8hf9dFFOy6gPxd55ErrRfOYP7OU5iz4xRmfHkaM7aewpwvTgnoXlxyDsv3nkfOloMYW7QZSePmo23Sy/hTRE/8oUV7/J/nGX7ZEv/nL8/jX/79afzLn58V9u6PLSLxFHPt2nXHUy3b4Q/PtQEZPIZoPt++B57rFC0tElp0j0PLHglo0SPh947Lmuz3/y4AnggHTx6Dn8LkOiuyYoLdhDgFub5w2qOEJYsJ8Ar3KXNHcDf1w3JM/7Ac097fjykC8vZgyrslCvbe3Ysp7+/DzE+qMO+L4xKCUFB2VVg8hoxQoDOMTg1tDZEzpeLnaTJB1NBs+widG/q/x/0+dP/2+XH305jtKTyDhz/wasy+6tsm+Bg8pv9xzDCpvb2epxcoefdR9/+FArrQz+7v9zt/f4BH760CPMnBK7suFRa1yIqG/ZjRwPPSc9bwKP1dVLBabKV2eCbbhWhiuAI8M1KCZ8khYT+nyrsC8FgxkMZu4b5r4iSRgiv7ryN3/3XkH7iJ7D1XUVh6A7M37EHU4DH417bRaNYlToBd8469ZCaj17ZvOtonjUTb+Ay0iuuPNrGD0SZ2GNrEcQxBZOxAtO+TKr3kOqSNxtvv7UZB1T3kHXqAjef+C5sv/j8U7LmAdz44gKnvlWHCxj2Y88UxCZV77+J/iWGx+fQjDJu9BK36DJLiLR0Sh0nuSNuEDIQlDEEbFnOJG4Q2ZPGEwUsT5u4vEdF4oXOcALxWUSlo01NZt1CAJ+AtEIrpgjvJxzOQF+iRR3CYijCn6iZbLbSJSceQdwqR++UxuZ7Lqh5i1VHN71l3wgV4658AvKDwy6Zn8DRs2fbL95Pv2GLHy05jjP3uaJjRaFtz7GsB3xtPfw8ZDjsVbDS6RqlXb/nJDwNH9v7+GgCeyQ9ei4b0Arc1eSlsXSBEs+kYPMoh1bdfC7BimKa3JYxdO15Lk9d23gbw+Jm/hzYB7y/DM7nO/leve+MAHtk7F+AF598ZwLNKmhaiabKa52DPgZ6v6ZzvsO4kW3F8j3UnvsfaE99jxbFvpEJrcfk1jF6yBYkTchHLHLxAr7vMAKiz/LsAuBufhYTxmUiySppOFU0Bc1MLpNgKC67IINhjrzwCxXGLED96NnqPnIzug8egU79X0DZ2MMJjB6Nd4jCExQ1Gv7ezMeODMkz76BDeXLcX0z6pQtaus1hScU0AHhk8PvdmwxmQq2tuLMDz09e8nnpNLXpFnSShxzJ23fue1mU7Kohze+8Gf3YBHW0/HQR2zmB/WgF3ZPCUxWM1zZVHyEAzbJcpD3SUXtdUITpG914RfcrZBkkIDuraor03UFxyC0Ult7C49AYKSq4hv4RRM5eQXXIBi0pqsLDkLBbursGir2qw8MuzmE+Q99lRKRo49/MjyPzqBApKa1C0/zwWbDuM13I3ocfwt/GnDrH4H89F4H881RL/86lm+Jenm0uBlqfadsHTkexX2x1Pt+4gvfb+3LI9nm7bBc+1j8LzoQCv5xOA11QI73cJ8LwvZpDS9CTf8kU3wU6QxReTDaHZGLq48o6wd5k7z2LO50cx45NDmPbhAUx9fz+mvl+GKe+RvSvBlE0lEqo5aWOJMHvvfFSJuVuOCovH3iTM3yPAkyIUDounnh43rOWnADz9Xyqj0OEPVkzAPe5s1yl0ftz9NGb72oK5aX+LnUNjj2MKtvb2pmw11IPK3wwGHqPu/zMl04QMXjUBnsOc7b+B/LJr0reRz7JbRTM4946AjueshguNFWVqvDO/52+hYqK3kQCPoU9+g42FpWGvNBy+gyIWmWBpeCe8hGxeLpufl99Efjkbu95CPpXQlyfw2txlEqb5LEM0hcHrhWZk8Tr1RTgrZiaxbcEItEkYiDax6WgdQ3A3QvrUtY8fhIjoJDzfOQatE4bj1aWfoLj6PvLKaWQ/xPojD9F/xioMX7QJmZ9VYfq7JUhbsB45u89KWCPZ+vdPfI1+k7LAam8dkzIk3689c/6Sh6NtUgbC2Ow8Ph3C4jkAr/mLCRAGzwnRVIDXT5hEP4BneXfS8657IsjeteiW4Glyrg3Q+b/2/+ynx+Wew8Zi8orPUCiVM1nsgcYCq/M9AntisTT/utPfY51PjgoNolADhp/9DCX/dU8YPJfBU4DHd4TvDY3/vH3XkVd2RdhqFlVhWCaNNmVWmRv5ndwf3iNh8DxhmdRTvBdeHWXLfvLj5wB4Ysx6wjOFCfHk+lEGuENlnslQzgY8dJ3pIX+ZTRnKfRHc6Ww5ePb5p4doBgM8b6NzBW3BclzP09Vrysbwt3Adox+Yx0wZqr+V4aMW3dBIgMdwSzKCQUDP6xyjIe82Oqfx7wfwgs7buT8EeBtO/IB1J3/AimOPUFx9V6p4z9x8AAOmLUX8W9oCIagtgtMaQRg8p8AKwzaZgxcYbHIu/fDYLiF49Hs7DykTcqTFgrF3PYaxuMqb6NRvFNolDkckIyASMtAxdSRGzF2OhVsOI3PneUzaXIUZnx1Fzp5zWFpJBu8OVh99gHWntMm4twqmvRuhsstPRnGbUAZP3xU+b+6wa2jPnt3L0GMYwAu8i07YLf9fn3PXdgwGdC7Q8wN0ZIEN3LFVAu1NBXYG8HReybQeGWyhcUecRkwXMmcpZ1sWcOd8Ltx3HcVlN7Fk7y0U7b0lzeRz991Adtl1ZJVeRY4we1eRu+eKhHlm7TqNrJ2sxsneeszXO4n5W4+JDTtny1GZF355EpnbTiPz82OYvm4H0qfkICI2HU+Fd8MfXmiLf2VD87ad8SyBnAPwyN5JD7y2L4I5eM937oVmXWMkPLNVjwS07JnYVPjmd7+fXx/Ak5A3FkGhR0x7mtT1Moe+ePKZsdGhw0I0vYrKYfQCvfACDB6FulHr32A1qzixuuARbUrL6k5Mas1hO4TPj2HOp1WY/ckhzNhcgelk7zaVYjILrGzaK/Ok9SWYtIFhm/sw7cNKzP7rESzafkaoc4Z4Lj3IcKoHEn9v4M4AGZWILvsrRBMmv/TM86Qgs/M3hdjU5+Vn1HhBU1Md73GO47+tGjoU+F6DxasA7Dt+b0YQ19nvcff7ePee3miGZ6478Z3MLLstFTRZXIWFVaRFQjCDR2VChcP7xnPQnA7NveN6nqMCO80p4jIBILdVx8dDLeHNHBHxkFsFTdcjzfWWh8dwUVYDYx6ShJgwSXzfNbDwSgHZDqkQRgV0A4v3XMaCD8sRNWQcnmrbFc3bR6E5++awXULXJITFDkEEczniydwxD45MGsMmhyAyMQMdEoegTa9UPNslVkIsB8/IR+7eGiw+dAO5+y5h3YkHGLt+F6Zv3o/Vh25i9aFbWPjFcayqvIm1R9nf8g5W7L+CLkPHo1WfNHROGY5OKcPRPnkE2iWTyRuKiMTBiEhgYRdW1ByIyJg0NOsSi+c69EaLrvFoFZWMlsy/69kPrZwiKQbUOEveHZm6oEFwF48WURqy0rJnAlpFJ6JNTxZfSdT8u75paNV7AAbOKMb8LdUo3n9Vk/CZY+RUn6N8ozxcd/YHrHfyRmrJzVB56fTu8jOWfvy6xgPBXzIHL/TYmnfnn2/3bs1/gGOTFFJhMZW/Y/2p76T63ZKDd4S5Y7gxAR5zTosd5k7y7SyEzwPsqOcU3KjRqSyWygevIRosL8xAVRCk8oQgqYEQTa8u9Cx7n40AuDNd6eQIqpxyZZx9tvP6sXKY+7Hz52xAz92/+7vIktmQ7U6bA83R3dRHTj6bFlmhMXxfCq7QoSotXI5aBctvhcWTUE2eA8eJ72TdGspEMjssHMZ9MieMOZWHHygzW35T3jUp2kY74+wP8q7ZuSmbp79FWR6vffFI2cPjbHpPG4OFYZTRk4geqaLJRufBAI8y1+wCuzbB87fSQJ3N0zdQD0h/PbbKuS/Fl7K2nULanPWIHZstQEwAXkhrBLJ3ZOEI1piDZ4MFVwjiOEvTc87OUCCYhaQJBI4LEP/mHPR5eRp6DJ2ALgNeR4fUkWiXNAxsJxOeOBxdRkzGK3nvY8HWo5JDNm97DWZtPSk93pZW3lIG7+gDzcE7GWwT1mfreZ/hwHa8N+LoUpvSrhefVVvmzGeY744Nv/vofS/XOkyv6W21HdUeCgZ3xtDRptT2WnQw0oEoKQzMX/fksHO9DPapdfQq7x91qOlSLpPFoz7VHrfMx7uBwnpGEfvf7r8pg/YA9W3+/uvIY+TMvmvII8jbc1nz+Jint6sGi3aexcIdbKZ+VgZbMmhbBm2/MHvrKcz94jQWfHEScz+uwMTln2H4rGLEvDxZetM2i0rB0x1j8ExEdzzdMgL/3jwcz4Z1wnMRLwqr90LnXmj+YgxaRiWgVU9tEfS7R2ZNdAF+vQDvpAI8VXrB3rBaL7An8drPAKlve9s/DSGCyjUnKTwJVmjw0sPHZOyvsZLCsfK2UN3ZO89h0RfHMfevVZj98UHM+qgSMz0A7+0NJZi8sRSc3xZwtx9T36vAO5sPYe6W48j8qkZioul1YVUkAjypoOaECPxYBflL/Z8COmWADNxxbuz5uGCmttHgFb7+y48HgPzOyX+/oefif5yGzt1rqJgBZIrE+1395+B/bN/fQoXl9FWikUKDwQBeftl15O0lmLohDB77NhHc0WtIIEflpOemhhQ/EyjwPFXRKcCj8uM6Hp//x9AhGaJw7gfyv6QinKdoAM+DjLUAvIMEeAzTZLEVntNVmSWfgKGbkltwTbyM+TsuYEzuu2jepS9eiOyKF9pH4ZlOffFsj35gmGREPJvlDkCY5KNpsRMpPJIwBO2TMtA2Ng0vRCXJ6DtiLKa8twtFB68hu+wCig7fwooTD7Cu5ju8e4EVEP8DH7AaIj305bexsuo+xq/8Ei/0HYxWfQagc8owdEhiU3OCO+biDUZk3CBExg8Vz2U4q2jGDMQLnfvg2Y7RaNEtTnva9UxFi579FOg5+XSWVyd5d0HgjmAvAa26x0tFseY949EiOh4te8ajTU9W5UxCa4Z79klDp4Gv4a2VXyJ7zwW5ngzfWcEQnuNfiyxjqfT1NT9gXc0PWF9Tu0AFZaOfzPx51mn1VQth1JxO/6qVLivmD67+Gd97i6rUPt5/4L2av4M97qSBOa/jaYK7B+K44HPMqrAsY56//6o0MWclw9UMmSWoM1DtGJ6mh8x4tJnvWe0RLJv4vYAcz7YNAbz6dGLod6HsR10yz+Sbn1xqaJ13n97f45WLZnwrsxLsbOL/cFseR3QQjegAwHPBXSAH77AWWZEcPBaQIhhywhrXi3Psu0DjcQVIf1Mn7NGvsfoYHT83wVYvLJRGm0Hes7Pfy7u2Vu6tKysVLLjnZyCA5ynhoQ7Ao7ykQ07ZPDY7Z5sEAjxtdG6yWgGeApPaz8b3Drj7FhtOfov1bKTOYjJ04FXfx7LyWygsvYLhuZ8gdnx+AOAxLDM0744AL3ViTmAQ5PWblCfFUxiGySHgTrbJlf9PHL8QiePZT28uYl6bgegRb6NbOsMz2RphBCKTMhCZnIHIfq+g9/hcjCr+DHO2HEFx+Q3kll7F3O1nkF1yWfOIq+9hnbQNeSSFaczpL++Pj9ySd8pjCwaeY8exFWDe2IfQw7bxmbHnTJ89Og/Uiek+awb6gt81/T/Vz2b7KLBzAR11pLFzvIcG3tXxoIV/BKzRAeEdDphjSLHlZQacFSwY5BQN4jpG6GiOPaNiqFfpPK09GDXDZ5cFWjgzZFx1LQEee9FeRk7JpUAjdeoVNlTP2n0+aGTuOo9Fu85Jo/W5289h1hdnMPsL7cGXue0ksrYewZwPSjFhyccYNmuJPAtdB76K8F7JeK5jLzzTrgeebtcDz3SIxvOd+uCFLjFoFZWANoxQ6ZHcRPDmyW5+9wCPQsCUK6tbCagjwDuhAI9lelnJaNlBDctkNaL5X57E/M+PYvanhzDz40rM+KgC0z88oPl375VJgZWJG/Y4lTT3Y/qHBzHzk8OY89kx6UXCBFiyd9rA8h5WHWWJbLcyVkPK8Nf5vRtWap6rxp6nV7mboG383HjwU9f5NO5Y/sdp6Ny9xooZQDwel73f1X8O/sf2/T0E1sfUM20Aj0YCPXx5e6+CTcUJ9NgygSGaBHe8X2JsOPmNCuCUneMx1FgkA+MaLTxfGipUXlRaBHjqjWT4CPNbzBtNQ4XVNJ2GvQ7AY7haAMQxD28/hyaMe2eyeEUlV1G87Tj6Dh+H5zpG49n2PfBs575oHp0Khkq2Sxwq4I4MWpu+A4VJE+CVMETBWOJQtOrdHy90T0SbPgOQMqVYvI2sWlhQdQd5DF068y1Wnv8H1p7/Tyyp/hr5Zbew8tADFOw6h/aDJyqYjBmEjklD0S5hKCI4COqkLQOrdbI9QzoiYtjQfIAAPCqyFt3i0YosnQPwWvRIlvYHgcqYknsXyt6xgiarbyagWbdYEDeijaUAACAASURBVOC17EUmjwAvCWHR/dAquj+a9x6IAW9nYv7WIwImqLQZlrnq2Nciv1gmfR3ZGTJ4BHmOoRMwfBxj6OcBc34FXX47AK9+cEfQ+R8C7tjAfCPDKE88EnDHvFKpDlvG9+wK8vZeQSHz7qruagNzqWbqAu2A0SnsWDCD5Wu812L8g+WI/c/PC/CCAabJLpNvvnKpAeelV47WJRd/KYBHEKjMGuWatkdi7zFGHFjfQnvP6EwhwFvvMIwG7vibVGZSlru6kmyO5AE6rRL0ONrigXLTnGJk8cwR5wV4un8DH84sbVE0/Hc9Qd7xR1hHRp9h9JV3sLziNt5atQuJk4t9AZ4xd15wJ2BOAF4u+jt5drbOtiNITBi3APFj5yHmjVnoNXIKug8Zhy4Dyd69jEj2vUsejvCkDLyYMRbpC9ZjNFsjfFyJwv3XREct3HVBdNSSittYVX0f646zeM1PBHje3NZAqwo3nJLPq/sMq3PTAJ77Hum1tfdL9bcXKDrMschfa3Wg/ex436gjGXIpeZQOU6f3Vp0P6vik89Mdcs8dtpmMsz4PBHN3ZTCfnf9HgKcsnoI8aYdUcVtaIrEtkncwRJxRYxxa1TcY4FFe5ZYayOO9uCR99gj8+B3bGcn3pZekybo0Wt99CbxvC3acw8IdZ9U+3noUWduOoWDXCeRtP4KFnx3A9E078Hre+xg4rRDRr0xH2+RX8FzPAXg+KgXPdo1HM+rKHoxQeVJFs6mg6e8X4DlhSOb1Icijh8gL8Ai8WK2ILBuLorDsLJtFztt6AnM/qxaAN+uTgwLwpr6/DzZYSZN5d/w88+NDAuwWsBLR9rNS3Yix0MsP3hHgyEaWEgb6Exud/xil2rT/4yqtJwDPNYC8xooZQFQmqiBcb6ApGP/5cQGeNs0lk0dvIZUAhX4B84H2stecsnhWQVMNBi0SoOemuXcue6fgzgCeGSsEhfRMmvKycBMqI4JM9USziqcPwAt4Dq8JOPGCOu9yAQvC7L2GpSXnMW3VFrSNG4o/RfTAMx1ZQTMZXVKHoVPKMETEDwYbnbclwIpnEv9QSMXLxKGyTODXvGcKnifIi3sNqZOWYtGWY3iv5gesPvs3FJ14gKLjD1F89CGWHX6IDSe+x+Jd55EwLgd/6Z6GMPZrSsxAxwS2SRiieSTx2g+POSVSPCBmkAC88N798Tybsndmo/N4zadjmGY0GbxkbV7utEEIzb0LhGkGAbwEtOyVJNXFJKSzZz+0iB6IyH6jMHnVp8jddVaaZjMBn+wC+0bRWSUeb/ZSO/u9GJ1PAF7j2MCGwd0/sIn98s78gHcZ+nryb1K+nB5wG2YMEeQxHFmAAA1vMzYJvENDHyUH3JUdJgtco9LYvOBtgmWMbuMapq4D047H2c6jMXMog2eyq67z+jF65dcK8Ai4KMfMwGb+JFlZMhriUHF6s9GJQnBHllwAXq02D6FgQPXlKscRZsWxRG46YZoM3SOjQ/nNKpoG8NQZ5xbDqg3yNJ+T+Z0C8E78TUAeQ84N4E378CAGzFpVG+A5fe8MtNnMqpjK1jnMncPaSeimk6vHSpxxY+aj75uz0GvUNHTPGI8uaaPRMfUVKUoVkTAc4YlsjTAMcW/NwqjCTzBm1XZM21yO/L2XRU/klrGK8jVpdL6y6h7WksE78dMAnj333hw+vlve59T7rum7owye99ra827bevfBe2J2jzJ2waydgTsDeFZAR3Wj5ae74I5AjwwdQaCEcPJZkHYf+jwQ5BHgyXYSenzfqVLtgD/mulcwSiZ03MaSSm3RYhE0pm8lTcIJKSeQ46D8osOK27jRNtdUzjkOrNzSK8jecxlZuy9KJMminTVYxNDO3ey5dxJztx3Fgp0nsGgXwzzPS/EWpje988E+jFvxOV5auBopExchavh4yWt/pvuTHLwnAM+Piveh7emd9lNi4rWuUS+zfc+cPwnRPKkhmgx1YsUzPvjZuy9g0Vf0TpzC3M+PSz8ZYfA+8jB4H7DIyj5Mea/MAXdaVGXhttPI3nle8u6Y/Lqs8raAO2ngyTBQNvL8DQM8CrfQ/Duu8wrQ+pa9yt0rPBu3/Bjgpw4v8k85TkPnHmx8uYaZGUkWWlX/OTT+N1rID73Oa4+x/5YWWJF4+31aYIWhMAR5fgweFRrvFZUU7ylDMwnsNKyODB7DM1U5UqHR6GCBFYI85hBQYUmokeOZZsiRH8BT76GxeKo8rKcPQ9uE0TvA8s83ULTvupT/X1JyDikTs/FMt2Q806k3wnsloUvSECl8IqwaQR5DJh2A1yF5mIA8fg6PS0frPgPQUvrHDUZ4zEhED5+KNwreR/a2Kqw4dAnrj9/G2sNkDM9gwsqt6Pv6PLSKGY62ccPRkTkjScPQkftnc3Pm/sVmIDyO7RKGISwmHeExgxAZMwhte6VKGIoAPObRdU9E86hkCdFsQaBXKxzTh8HrnohW3RPQnH2BemriecueDM1MQfOoVLSOy0Dq29nI2lqBgr0XxSPLSAOGegu4E4D3rTB4CvC+k2WTdd75CYPnAr9GgbsaBXgMybQG5jR+1CBiqPFVAQF8hqk/VjJC48QjrQbolHoPGJ2W1yaFGlwmwSsPzLB0Z1eOcLtgGfPPAHjqmLIwUpNhlAs8n/pkfV3feeWo9/cEXwfNj3LD5tyIAv6PHVv00U8M0WTIJkMzlVFTGUZjm8bxwh01wl7QPqATRd6lmh+wwQPwpKhRIGTWvV/6+11nqO1fWDzpYapym3LTwjONpaEzjU43/j677+4zYeDfBfRWtEfapJDFY6ggwWLFbXE2v5TzoS/AY45dcPhljva0m5gruXhuWGaOVss0gDd2EWLenINer01Hj5cm4cX0N9G5/yh0SB4pedJsbt4mPgNdh45BxtyleHP5VkzasEcYPOZ3iSOy8g4K9t8QgLfi0F2sOXK/SQBeMLjT6+d9Fu0502fPDdFUgOdeW9uOz6v9v9k/1Ieh4E71ozpBJY1BIlk074560XQj2ToB8rw/gaE5oyxQZtsR5AWAv8P2cXtvhIz+P9soEAAGDzJ4yuLpzDx4hmkSwGmqhBNWzoqcTlQN9bKFdkrUjaVPOKkVi+k4ZpGWErJ7V5DNEM/SS8gtu4LssstYWHIBC9h/b/c5cYwQAC746jQWfXUKC7+kLX0Ycz5lDYsSjF35OdLnr2oqfPO7388vyuDZC+IV7rocXGCFHkSvQVLnch3FAfy2N6OG33nDZCwHb8XRB+J55QPNOORFO2qwgOwdm0F+fgzzPj+CmZ8cxDuby2VM31wulTTZ2JzhmvyOTUUXbTslzB9L1hazamblbWEFzRBjGJWCysYDIrtuv/Ssgs2UFUGxDV3X2PMLvv+uMnSFaX3rXEHb2ON5t/M/duP36f//7vl6FXDo71Flosoj9Lvgz97zsevtzl7nQKBAgCTWswcXwzPvSDw+c++UwaMBqgCPwEzBnFtghfeVionXyYwpAjwLW+F6bsP/U/bOyeOTMBJveKY276W3Ur2P5qFkNbfbTpEV9uQjwKMSYbiIflaPIXuGMWlci7AwT2Py+h3olP4W/tKxNyL7JKNz/CC0J+hK0Hw4MneRCUNkSK4cGTyybiyGEj9Ywjcj+gxCWE9WoOwvffO6Dn4DaVMy8crCpRgxpwhxb85EuwGvSi+9yLhh6JQ8El2SRqAzGTyyd33J1BHQsbBKBsLYlqHvIIT1TRMGLyw6Bc+074lmL/aVvIKWUUkgsGveIxUtGJLpAXhSLZOffRi9VlJNMwEteySC4E4LtPTDCz36o2P6Wxiz7BPkl5xEccV1aX7LaACGClp1t3UsKhBg8Mjk+ctRk4U///xLhWjWPq7m/7nAznLsCPDeO68NzW2dOjc0V9BYbDo6GA7L5sN8biXfzgF25vGmISXN5q1Rs5V7d9i7IKPzZwB4ZpwamPTOfjrRb53pRv6ve76uwesn37zytbHLXjlal1zU9VZcRcEd7wN/J7+jzDTZJIUs6HwS5kONZwI0ZUQeYFVoDt4Jsl06tECVW5yEDiuVo7eRU3oJs7YeFweU6HAyeLQhPAzeuhoN0TTga+dl1yJIb1qIJkGbMwj29JiO0e/kWhnAo7wnmObvDtYTqnf43luDbrl/dCKwsToBohRauY3Csqt4a/kX0uCcoZXWB4+FUoy101BNfs4N5N1x2Qv+uL01Rk8YsxB9Rs9Gz1emoNuwceiS9ho6pYxEh8ThEs4eSYCXOAKxb87CG4XvY8LaHZjGKKdPqzB/2ymJMiHTxWiTogM3Jcpp9eF7QREJfA7lOfWx9Sway/c5dqrTEpCrA4zOFFev2nW0Z8+eKXNi2PNl27n/a3rYbVpu+XYG7swBKk5QhslWW0QL0xa0MBlnez5tXlGlLT2U7dMQTQN7qk8NFGreu4I87z75vW2jjKCGZ7phmpRRZPKog43J03SJa45OvinRIQSC5pQVPU1d7UThaCVsAkQOtTHYby+POf9l10FWNleWr6Cg7CJySwj0ziJrdw0yd+lYyEIuu2qwcNc5zP7ixO8emDXVBfhVADwKPr44ymq4fX8CL/NjsHV+RorfC891XqXFl55Ai7l3DKdh8jSVNmOM6XFgaKawd1tPYPaWY5iz5TBmfFKJ6R+Vy5i6+QCmfnhAvFGzP6vGgi+PIWvHKeTuOS+FWYS1q76vYZnHGFfO4zlDirv8dgCeCTevorK8AgtT4GwKraHZq9xdAeqCpPrXuUK6qY7T0H683/uduz7HwUaQ329QJd0YgKfXgsf1XnPvMr/juRDgifeZnwnUqi0BmyGaN5C/lx46hkXeEAaPSkfvFRWfXktTTFRqxtyZYct1PC7/h9uZV5LLEm7ESnCe4SaUq0dR8wfu+AI8Sf6WxO+bjvKgJ5eK5qpU1sylx7DkPIbMWYY/d45FZEx/dIwfhMjYdAV4DpATQGfLDNVMygDZPAN87RNZGGUgwvv0kyIof2zTFU+37yVMW0vmyvXqh7bxg9EhaRheTB6BjgnD0CF+GDolcmQIS9fOYfHI3pHhI4MnPfBi0qQq5l8io9CSBVYEuDG80gCey+ApuEsA+90Z0LOZIJAAr7nl8JF57NUfraIHoHmvdCRPzMK8LRXI238OSw/RafQA0jPKW5yKuWFSQfP3HqJZN8DzMnbBywb+9H/p3DAnB98ByjuGxEqYk+OYoL4QcHfgunjJGd4v7RAM2DkhmaJ3HOYuAMYDVZxryz0eL3gEb8Pv1BANycWSMEGX0eFxbdSlE0PX2/beubHyzSsnvct+stC7zn6P3zoFrcqwmMPJjHFuH5CRZFO8RUoCBSm0CmEowAuAOqfACisRG+Ai2CITwtyjWZ8fx8wtxyRtI8DKehwpBHdS0CgAPHmvVK565bUtS5VOpygWwzQ1rF0LrJhxbnlZdKiZXhXd4YBa73XiMtuhCOAU57Xme65jfQGmgxx5iKUVt7Ck/CambCxRBm58FhLHZoJgjSGXUnCFoG/sIlkm4BvAvDsye2/nSQ6esXj8H4JDgjs2Te/9+kxEjXxbWLpO/V9Bh6ThaB8/FO3iM9Ambigi+r+GtHcWY+KqzzH13VKpYcAiKwu/OisVIPkbl7C34IGbYCXNVQR4TsEovit8Pjc6kVehtl5dAI/bEejSQREM8ELfI2XDg981e/dsW9Wzwfc0uP2B6U8vsFNwx2JmqifJyPH+qsPBBX3U1woAlbVzwZ21zggGhwoGXSDI51r/x92ngUd9nsjoqf5VNu+WADg6VoNG+Q0X2PF5sbBOKc7CAi3uILtH0CfzAYLzW1qpc99NFJbdROHemygqu4ViMrMHLqNw3yXk772A3NILyCm9gCza2HsuYOHuC1iw+yIW7rnYVPjmd7+f3y3Ao8Iy5Spgy6mcyXCapdV3UVB+HdkG7na4AG+OA/Dmbj2KGX89hGkflWPaxxWY/kklZnx6ELM/P4wF208ge9cZ8VQUH7iOFVVaSIXKnkpBBgUuc/6cIWCvjhBCr3L8NSwHCzfzYLkzlZAposacL/cXqqQa//kJwKOxwOvM6+gFePQE0wvIWHzNwdMQTXra2PCcfbroMfXeKyrYpVX3hJ2j4eQ1bPmZ94XbczsqMv4/RwDgOfkjFnpE44j5K1RcDB2hocSKX34MngI8q+7F8M0b0vC2qFyrEObsu4allTcx84NSsGk5i6p0EIaOLB2raWoeHtk6grkAsEseho7OkLDN/sMQnjwYbePT0I598noPRMfYweicOAxdUkeiy4BX0IkjZTg6JwxFe7J2cWqk0Fghg9cuJg2RcWyPMAzhiSMQwd5OcYMR3megVARjhbAWXWOlGmaLKA3RZLloAj1h65w+d826xqF5V4ZxGtDTmVU0W5P568bS0clo07ufAMjmPQagy6AxGLv0E+SWnEb+watYVs183ocCJmjIUa6JQf4E4DmNzX88wDP2zsAEZ75vSw6RuVNHhBo3Dvu8/7o82wyXJWsiOVAeYGVAyXSPd3abJZsxqXNtg7P2908AXm0GrykAnuXfUV7O/fI03v6wApm7zqlDxcJuaUs4jhQNh/5e+056WEXKZwN13tkAnuTgCXOn+X6Ul5pfZSF79yU802S1ALl6AJ73fMjmEdhoVfBvxFhn0bi5nxxE2tRCAXEEacLcTcoNADsDeGTyAgBvkoI8rgs0Qh+Xifi3FqDPa7MRPWo6uo+YiC7po9Eh5SUFd3GDpTBViz5p6PHyFLySsx6T12/HjA/3Y544w09IhBSLgAkQ4m+njqi4Ka0SNK/4kfwGvj+hwM4+/zMAXrA9ozYP74kN04sK8jR1wcBdAPg5oZnesEurnkl9TYDHZ1fzPg2wBc/KTGsLDQI3Pi/cXvTukW8CIDGYLSSbpwDPC/IkTJOO1ZBBxs6AHUPNA/9z8LbIOOpw0+Pcx5KKW1hacRtLK+5gWcUdLC+/g2X7b2PZ/jtYceAelpXfRVHlbakoTPvaHGJ5ZZeQV0pm77zYzGT4nvw1zRX4/QI8T+8fKlmCLoZlkrljdSzGEGc5JWIX7DiLBdtPO+GZxzFry1HM/GsV3iGD90mFALs5W49g/pfHsPCrk8jadUY8FEUHrmBFFZt1PhTvOkN6NN/ukbB3Bu5sDhYejQcu/+z/qw3wVMC5ikurMjb2vJ4APDVOGgK1vJ7uNXYBNdfxOwN46n3+Vkpu08PHCpoG8BTcWZsEAryHElpr+yYjx+Ir3CfDnzhYMZCGLQ1NrqcyU3Dn5N4dYZgnPZMMAwoeVDhWoEDDSu7VCfAszl+9gwrwCO6KKq6goPwqChgKt+8K8naexqicjYhIYfL+COm1044VLZ1cOwF4zL8z5o7snTMI9CJTMxCRMhRh8eyXlybGR+fUkeiQPALtk0ZoxTfp2ZSBDgnpiIxjI3P22mO+3RCwFUJEzABExqYhMn4IwhOGoW3MYKmiGda7P57p2Fty8Fp0I8BzcvC6J6EZ8/CcqpkEdAR3NgjkgoYD8ITJ65GCsF4DENY7Dc2iBmDApBzM+6QcefsuIP/wTSw/cl+q+xmgeALwjH3zzgyxDB7vnvsHglm7/3QAof6fF9zx+ee7wOeeRgr7R9EBYd5rhisR6NEoYiEO3gvmQEmhiycALyiaoyE592th8OggsyJVi3ZewNSPqzDpwwoxhKnLWfyD75pEAwUBPBZsMxDu6nE/2S25d8c0PNNCM2n4E9zREUanmLE0lLtMgyB7bDpT2VSLfnJmj2OHQM8AHm0cnjeZG1bwzt1+Ei/NXy1ATRi88ex7R+CW7Wl/kCOsnQA8a4swKVf+R6pmjl0kzF3f1+eg16iZiHppCl4cOhYdBrCpeYZGV7A/KPuTxg1F0viFGJW7CeNXfSEAb/6Ww1i0/RQyd9Yga88liSpZyVB/OgSZzkL76dhDiayiI54AT1i8s7Wr9P4cAM/7rLr2jKt7DdjZHAzwND+dTF4Q4JNesQrieK8DhXSE0VOAR51ZF8Cz9QryNAyTzwjXS5EeT1EgBZEu67esig4DVt/USpoC0nxYOcoxA3UsEsXtveBQQz3dffCzVIU/dBcrmBNI5zGf34rbWF5+GysquO09LD74AAWV91BQcQcF5beklyTToAr3XUFh2SUUll1EUdkTBq9p4B3w+wZ4juKl4KORVHyIivs6csouI7PkAjJ3nwf7fSxgcZVtpzF360nM3nIcsz47illbqjH7c47DmLv1CBZ9dRI5u88ir/S8UNBLK69jVfVtrDn2QDzrwezdI6zxsHerjMX7jTJ4JtxMASngaHzIqSkrrzBt/LKrQF0B7L+uscdpaD/e7/322dgQJgmzOd30IZrevk00EIIBHnPa6K27rcqUfZ2kSI7m1FnhFV5/NWr/LkYvl7mO95hKjMCQYNC8k1ynFeG0xDeZOxs0kkQpVWtYSl0MHo1ksnj0GhLkSU7AAZaZv4zF5Zex5OBNLN5/BYV7LyJzSxUSxi1CeNLLiIgfhvbMwXNy7wjwOFhFUxg7snlBoZpsn8AG6YOExWsTl4a2iUNkRBIYpr6EdikEexlonzAI4QlDEZYwDG3ihyGMYK/vAET07YeImP4Ij02Tpuqtew9E275paB2dir+0i1aA1zVW2iQ0J5jrnoQXuiejmcPcMfTSwB2XazN4iWjNMM0oLawSFs2cwQHomDwK4xd/iPwdJ7C48hoKjt/DimPqQFrHanlkcZ8weEFAzXLpQue6AZ7L+PG51xDA78RIK6y4LY2B2RyYeSvG3vG5pQHEZsTsm8r7wCIsTwBebVnckGz/9QA8La7C/mIzt5zAhPfKMevzY5JmIUy5w5YTWEgrElarPfMd1nB48rtMX5icDZqdasMEd8oWkn3RsHrKbRrFNN5pzKt+pV41h55/SCGreHIYi8dzIzssAO/EI2ViyKTsOYdxhZvBCpkMzSQjlzROG5xzHQfz7TgPmFKguXdOXzyCu7i3Fgi4i31jnrJ3r8xA12GT0GHQG4hMeUkcbu1iB6FdbJoUoOqa/gbSphfg5dx3MX71NszcfEDqFGTtOIOcPRelQAedJwR4qwnyGElSdUfaSJF9JMBjmKWEET9GDt5PCdHUZ9V9ht17F8zaif7zRLYE2DopQuYWIhN9GWDw3BxRA/G897zXBGY6gpk7YfZCwjDpODUGz/oo2rNUO1yTYaEEeHelxoQCtWBGjqCP4M5AHbdnQ/Xl1azmerfWWH6I39/VSLXD97HqMENG72N5Nbe9g+WH7mAFl6sfoKjqGxRVfY2iQw9QdPAeiivvorjyDtgTmtFuHEsOXG8qfPO738+vDODR2HVDJ81bIy+0Tx6eUfMNzX6eHYnHdvLuWA2rmNUyWQmt7IpW/ym5KKEYjA1f8JUn/+5zMnjHMPfL41jAKkCsBrTjDLL3nEPBvsta8KDqDtYcZYjO11h38hFoeK0VoWwJvm7+nbF3q3kuvxGAZ+fpJ+z8qmlyO1NK9r/e2Q8kNWQEuN+7wte7T7/lxh7H73/rWue3z8cBeBZ+ZYrEb3/2nZ6D6z10r7/77JC94/NGAW+5I2TvtIqmJkJzWbzDZOrYH4msHEFb9X0JPeM5MOTLZfD+gQ0MzzzxrWxH5UVhzSGVMx1wx30omAudzRup3koBeE5yN1kQK7KiAM9KOPOcb6Cw4hoKK8jiXcWygzdRJJU1r6F43xW8tWwLIge8ibDYDHRMJMgbolUzEwjetFWChGoyzNIZ/NwlOQMd4gchPKY/2iVpqGZbgr2EdEQkDkE79rpLzHDCP9MF4LGhelh8BsIYhtl3IML79kPbvv0Q1ncA2hDY9eqPsN4DpKn5U5E9pMhKi65x2iahWwKad0sUkNesG5k7grt4Cc0UcNctIbjICkFgFAcLqyjAa92Tve8GIuWt+Zj3QRkK915AcfVtLD7mALzj34BGZyjAk1wcx9jjsp8sbUh+Nt33LnAydkxZNS/T9lOXg1k6Y+38wJw/e8dzZG87Zez4HvC553O++ACbW18TgFcgjcwJ8siG3xRjiT3SmAcpzA7fIRbCINhmvh37b3lHnTl4bo6PygIC9hCGRtghZzvnOw3RtFw87+zm3Vl4KPOR/J4Dv3WB//GwkI2Vb/XLTPudLtPF32v7lutuvzPoN2qeoTmfCL51BIdoiiMqkINnhSa0KqEYwyyyclT7hfL+qtz0zpSh32BF1X3p/zV580GMf3c/svZcFBZsneNIYUETvh/rz/4guW8EeALyfHS5V14HlkVOuy1l6AijsU8ZaQDPim2YbjVdSr1g+sO9DnoeAXDn5OEZwCPII4sjURJllzB93Q4MnFqEAZMLpJiKhV0S2EkxFaf3nQA8tkqYqJUzGb4ZM3oOYkfPldH3tVnoOXIaugwZh/b9X0Vk4jBECLjTHGmGsieNmYdh81fh1fwPMGHNNsz8qFx6eObsOouCsitair/8pvRTFecgI0OqmS7wEKskvUWLy8hz6svgMeIkVMb9gA28P+JIJbPK585lQF07wsKhg981fh+sd5VF5fNlg+DOO7xsnQE9ArtAOgPBmxRaeSgpFAru3GezMSAvFOgJGHTy4Kn7pUWSkx7BbSm/hPGr5nGMxXPDNb2MnC0TBAqwq2KVTjoZ6hhV97GS9SWY7nGEVbQZzcOoHqZusL3Hfaw4ysFr8EjGssO0IR5iWdVDLD3E5/1uoKUDn/0nf01zBX5RgOd9ucxrpwLe9ULXfmHdF7ixhsemmr/LS859cZn/x5ecXiE+dEUHbwXAXV7JJWlnkLP7IrJ2npPWCAu3a3sEVtAMDAK/neeRxUaQ7B2y7zqKSVOTfj/KXLtQBWaKrK658UClLsX5S60PKCuHCdLPrgAM9TyGnmfdoKaua+Vd3/jr9nMcx2+fZqSY8uXs/6yrQ8NVIvpbvNvqcuN/Iw0PlsVmiBgFLb1x2t+G/Wy0CARZB3rnVh9+IA1w2R+J1dWo9Ol5o1HHRHa+L/KOsUodw0OdcEvGmlxi9gAAIABJREFU/DOXjjMVizJ1PJ7f0IIB3I4KxhhFAW8hid2Wgydx/07Mf0HlDeRKoZVrWEYvn4R13EL+gVvILjmPPmMz0SZuOFj0pBMLrsQrUCMjF8FG5/EZ6BSro2N8hhRO6cQwzdh0tOndH237DkRkXLqGEsUNDgBBAkLpd8fv4tIlD68dc/zY644hR30Gok2v/gLsOLfpkYy2PVPQoms8ngqPwnMd+0iRFLJwLRl+2TVeZubbNXtRQzO53JzfMf/OE6Ip7F73BDwfnYIWPRPROjoJLaNTEJk8EqMXb8aibScFZCyhR/XIA2mgzeJQLBJlXu7HMeL9ZGxjZevjbffPAXgGHr1zfQDPqmbK9mwLYszbKT7z9g6x/YFWc5WZDF75TSwuvyW5rAzDolzju1/7fXYde2pc1v2Z7Gvo4PsoDslT7v+FblPvZ4f14L3yu9cNrbMCFXYMBZMGrHS23+2VXaFy3u8zt+f/+gFJ+912XD1P/garoOmZnUqaBD9ieDvOJsodGtCUVcZ0cB2BFOUWjWE6uHhuKsvpjCXgIlh/iOUHb2Hel8cwdsNuTPmoEoUVtwL3mE4vAisrQOWCLJP3tk+d/X4/q32a3KRzzGSkNbOmvDR2RvWopj/wXL3XnPeE14XPsHse7j3itjw+QSKfVUZqFO2/gdkfVyF58lIMmFyM/hPy0I8AbmKWtGDhnDI+U9alOgVWWFyFIDBxzALEvzEXcaNnI/a1Gej98lREZUzAiwPfkKrDnehQY9uYuMEIix+Bbi9Nw6C5azBkwQa8mv8hJq/7SuoWzPvyKLIE4F2SisnUAUur7krIP+0I2lMER/zt/M38bep45G+14ZUrtk5nZeAbGyUTfL94PL1mtBW99gyL3QQP2nwEc1ZBk+csDlCnhRDBHT/LcIqr2HOpeenazoDhmnwG+HyyYAqX+bwKoPOEbQZ07hHVrwYkeR68VvYeuMCTLOLXAp7ZX0/1t1PVOtBPT/M9+R2HvS/ec1BGsDar+OPXu+8nn3Uy1hxP/prmCvy3A3jC1tFTHTLM4KGSo+IguFt++L4wd4vLbyBv31Xk7r2M3D2XkLP7ArJ2aUNGVs9k/zu2SFiw7bRU01z0VY0Au+xSsn1kGG5J3hJfIHu5VGF4gUhDy4034v0UxS+5rj6Ap15HVUrczryP3vNVxdrQ9anr+8Zft5/jOH77pDL1grt/JsAjUyyMMXM1jn0t4TgMdWRzXg4y1Ix5N4C3nveEldWcsEjmi2444wI8MaoIUKUnlCoTUUxO6BAFe8BQCoQbqUdajCfpg0eF4DRqdXJLtMRycOUuP4BXWHlTCh4V7b+O5QduYcmBWygsv43F9HAfvI2Ja7eh8+CxaNMnDZ0TCNCGIDxRRyTDMuNoaAyR0S5uKCLJzCUNE8ODII2smwK9NLSLG4wOwtxlCLjjZw4aKR2cYisRsdrvzvu/AvSikhDmALy/RPbEC51j0IoFUhyAR5DHUSfA8+TkEey17JEkjdlbRaegVa8UtOzdHzGjZ2DOR/uQv/ei5IEto9eUlfGOfyM5KgGA54RoNmS41/f94wG32vkw/v/vNcR0+edg8LzAzpb9AZ6bg8fwTQN4m+jYoI5gwa2Dt4VJdkuIO+XEhV2+JYYy5T7lmb3zvyaAJ4DylIa2UQcakKrv3od+9/sEeKw4eR9Lyq9j6uZyjN2wC/O2nRSwQdDAe62skAIrBRK0LRRMePVbfcv1ATw1wsmOPJTIifoAnp6Pgt/6AZ62wCHAW1p5Gznbz2Dw3PVInVSIVAfg9Xs7B6mTc5A6KRupE7KQOiEn0DpB2iKwwuaY+YgbPQd9R70j4C56xGS8mP4WOqa+ivYJIxARM1hayoTHDEaX9DFIn7kMrxZ8jJE5H2BU/gcYv/rLAMDL3lWDxfuuSAg+nXsEeASh/L0GXAio7B3zgjwFtQRzmifOz6HD7onX+eC37H+fLGJGAZ4LmIJZu/oAHn+Ll8ET4ORpj0Bgo2BKwRyBnQG8UHBn6Q4BgOewdHadDODR1uL143DPWQEej8WhTg91fLjgio5bCwtuOFz0xwM7A4matsFzUeCp4LNp4M2Tvfy3A3iixDwFVEypmReQM+l+gruiyltSUIXgjnl3OWTj9lwUcJe5o8Zh7xTgEeSxF17WzvMSL84cDAI7zVlyPUwqOOgJqguQ1LW+8UDFXxD9cv/fMMBzPWBPAJ6CP1M65oX13tPaz07j760X4JF9oIFK41SbL1+RUt/sc8MqamTw1h9/JLkO7DXH0Ax6r804N0OPbRes4AAFunkezbMsQE7AnTbpZYN1G/yOykoBnrVKYFVPK62sxSmkQIVTetnL4DHZm2xfsQC8m1jKHknldyR+v6DiBgr2nEH/qXlo2ScdHeOHSqgmgV24NT2P1cbkkbGssEngx3y8DGHkCNbIyCmII1PnMnjG6hnAM0ZP2Lu+A4XBC+vDwicDlMmLShIGjyDu6XbRaNYlVlk7h7lrEOAxdNNh9sjoterBgiwpwjA2j05FeOpLeL1gE7J3HJe2EQyz4jVdS3DhVOcNsEPszeUUI7B7+LizPQNNO/8yAI8g0g/gWU4ev+OyGIanv5cwV747fPYM2EmD30De3U0Us2Ew2ZUjbHmjzAINT3PmBL/PLvMWuEcSJlZ7vVdP2bIxWW6Jd6dPrA/bZ/9jsx2Pnw3cPe6z8fsEeAzhfIC80gsYv6kEkz/cj9zSi2Isk0FSkKFgwgVUCu6ULTNg4M5+us8f4FmTajW0zYlWP8Bz9EodLTOoU+yZpMFvAK+o9BJeLfgUyZMWo9+kfPRnaCYB3tsstJKNfhOz0W9CjoRrpkzIQfK4TCSNXagA7/VZ6PPKNPR6aTJ6Dp+Izmmj0S5pJCJiMxARy1zldClMlTRmAcYs+RTjV2/H68V/xWuFH2NcEMBjiOZlLKm8qdUZD90JVHcmsFPQYg3eXUeKXXcDeZxtXfDcOAaP98fPlvEDSgaovDNBXO3Pto6zs+zJryM7Rn1KWW7gTcCd5a0b2GPrIU9eu+lcjar5RvIW7TrZ+XpnA3kWqmn6WMNB3QrX3pxPL3On5+QAT4dJbIp1ak9oD0ABeWzy/oTBazJk+t8P4HlyBQIKzYm7ZgXLVWQ12JzWae6YT+au7IpUzczecxHZuy8gk6GZBHg7aqS6Ez+T0cstuSix4mzsyDLZpNvNs0QBaka7CVI/dqe28W6Ar/FGvO3/1zL7CcXgdW54g5+Se7zrZNfL5sZft5/jOH77/CUZPA3R1Ma2ZCAIlrQc8TXk7aUT46KAPQI/AjyGZ7InUkHZVUmiJnOxifkNTogm3yHmqFCRmLfOBXj0cjPMya0CZ4onMEtYp4UemeHCeHtth6Cs3U0prqLrnNLMVpaZuXrMGdxHBu8Glsn/3UHRoXvIL7+B5ZXXMX7lFkT2fx1hvdk2gcVR2Fh3CCKc8Eph3eLS0TaehVS0GIuFXxKwsQ2CADn20yPoc1g6DcfUzwzPlDYIfdME1BHcCYvXRwFemx4pCI9OFdbu6choNOscg+YEeS8yD0/Zu5aSdxcXAHIWosmQTGH22DKhW7zk4xHgtYpKRVifNLToOwh935yJ2Z+UIaf0LIoqb4iDioUI1hNgsDpeCGB4XCM+FAA2LbAzhu+fAfD8c/j8AB69/gbylAH4AXx/2OKAlQbpCLGm5Qr0rkl/Rr47zFel0UQZbOwJjcpfHcA79bdAeXneY3OAht7v+j7/LgHecTql7mHuFxqeyWJqReXXhRGx+60hghYS6YI76vhg/afAwU/31Q3w1NAl00JDmtvVB/C8doWdnxfkUE+ZvcDnlgBP+qAduIaJa3YhdXIRUtkCYVIOkidlIWlipgC8/pNy0F8AXg5SPKGZ8W/MQcyr76D3yCnoOXwSug8Zi479XkVEwgi0jRkibWNa9k5H94wJGJW1Ae9sKpG+d+PX7MBby7di4rodyuB9cRSZO8+AZfILD1wTvcC0AoY0egGKhkRaeKrqfupZ2lwWsvlTAZ7fPdNz8LJ1GuroBXJc9oZkhn5nnxm+KUArAJC+ccIwtY9dMGDSwmS6zsCdm6tJ/UonKmcCP8l/l7BR19Zyf4+HyXOcrQosDVgpaybMndNygQDQRvA52Lk0zUxQy+PwfGQ4Dd+bDOH8znf0CwM8i3n2hrRxWRPSGzJSQo0QTaZ1w1D4/8xdYJI7ywMznIlJoyzqkF/GnKSrosTN8M3ec0GqZi4iwNt1Dlm7z0svPH7P8DaGlZHlYBlsEz58iSg8KWg4KGhNkLrGv/1Omw2ceGdXANv//1ZmV5AEe8B4/vqdK3T8lJx7nbzXo7HLjb9u/sexexI6hx7f/zj+++QzbKO29zAYAOpxvPfaVdbuOXm/r2+ZhR1Ynp0FN5jwTGaMzy6fdTbqZW9HOjVopDI0k7l3BXuvYPG+q7L9u2fZFuHvCvBYnIPV1xju4Qhi8/yZ15HKRRsCs0kvm+m6OSW2zP+lp9AbBkJ2xABd0Ow0VOX5SbJ35R0sPXALSz0Aj41wF1fcQX75TemTl7X9KPpNzccL3QcgMn44OiS/hPYsuuIAtwgWRokfjLaJQ9E2eZj0zyOgE1aOYZjS507z65iTx4blnFkVM9wZCvyc3LveA9xtJMyzP9pGpyKiVz8JyXzaCdEUkEeAZyyeATynPYIAOynAohU1+ZnsHfvktYpKRljPAWjWvR8i+o3CyNz1yNx5DDn7tbgKZRDZuw1HvpF8y982wAstjOIP0gyMNTRr8RSGX3rHf4Z8dkIyzyropHFIw3gl85M8zJ31atK8OxqgLAJxT4sTOTl3alBbyF7t95k9TkPvj+9nhlL6sHKmx/id/Z/fdnWtMz1KfVkfkKvru1CAt87RdabzTO+5csvnGvgUHTHZqYZ6sN7mOcvv9lwPnofXmOc9C4xADt63qpstB89hSCwczVgJAU2Sg/c33xy8tce/lpywyR8eEAZvwbbjwjBRn/F+G4hSUKGf+Tv0GpjeC9aH/F/Vf+5cG+A98JTNd/PvXICn/8tr5x7PjquznVtdAI9giQBPWOiKG5ixuRz931mGpAk5SBqficQJi5AwfqHk4pHRG0CANyELZOIkLPPVGeg7ajp6jZyC6OGTEDV0HDoPHC05wmwlExYzBG0ThqN1/AgMnFqAaRt2Yt6nhzDr40pMe38/Jq7fhcmbSvDOp5WY+8VRLPrqtBSpyy+7LPqKAI+F73i9zM4yBoopH/bc8Frbb7XnwPtMepe5XejzqftxdazZKm5aiQcYSSEVA3fGxhk711iA5+Ttedg406vyXHr634WCPepZc5q6ywbwXPvKrhdn/T18Bu17gjKNqLEwTYYBs08ucz6p0+39UHCnYZT2rpg+b9rZW5BNI30Ykvzkr2muwC8K8PwMVQqtuhRN6HormCKKy6kQRyXHSlGiDE9RGGq/GhaP0HAvBXcEbTJYNXPvZQh7t+eChmmWXpLKWTSM6cUVjy0Tf488kMpakuPkNOdWAUPlrk2gTcCbEPL7jSac+VsDQ0I6XWETKny8n/32+cuvc5WWq8R4L0LX1wZKdq1qC+BgxVX39427bn7/X9d189vWew/c5frP0Z4PNiAP3afeey8A5O/QZ4JzXedm691zcH+/ADw+Vyf/Js146ZSgMyNv7xV5tvnME/SxrPHqww9RuO+a5JyySSmfa8k/oiHo5KrSoFxFz6OUZnby6JziKuJFPK6V56RRL50dPoMKicpDh3oNqcQ1TJPhbrdk0KNMUMfqXVLGmSCv4jaWHWCz1JtYeuA6lhLUVd5BUeU9FLKvDkvVH7iEqZt24cX0cQiPH4n2iSPRIXE4OjIUM2EwIhMGIyJxKCKSh6N96ssSqknARkaOg+wcQZ6xeGT1COwI9Fgdk4OfuZ6sXniMZ1m2GyAAL7LPAAF4T0X0UAbvxbhAcRXLxWtBts4KqjjFVfhZwB1z9nokyWjZPQnh0Wl4tls/xI1dgGkflCKrtAa5FVdQXH1HKpQZwJOiOh5DWAx9OrZ8ohlCZWhdn0OdZ03zuTaDJ3lvDsiy5Z+al2chl7Y/zgR93K+tC4RkOiCB7xQjMooqGAKs/e0Ylsn3Jrf0krxDDBVmTygyfGuOPwqwB3Uxd/aeUgeJHnKAHu+Pga66rn9D6/3uLQGQ3Sf73ip32vG4jX0XOtd1zFoAr4EcY5Nz7u8PlvnBcotykWCl9jAwy9BUu2bs6WbGfNDsAXhi0Dq5SZQ5GvqllTRpuJrBqvKLRVVc+cljUg6y+nXhgasYt6EE0z6uQPbus1h26HaAsWWBFT2+m3dnv5u/xzWua4M873fWHoEykudGJ5gVWGG4nFbQZFVCssXUpXotVU9Qd3hsCGdZgY2GkXpBHnUR/5/HJ0PGnr9LD91C9s7TGDx/LRII8CZkCYNHFs+KrKSMWYTksQsR/+ZcxLw2U/LuYka9g14vvY0eGePRddCb6NiPPUmHIzxuKFgxs2XcMLw4bApGL/4Ycz6uxKIvjklLhNnsH/xRBaZ+eMDJwTuGhdtPInPnWbDhNd89RlgtP8JidW4LH56zgZbg327guq65tt61+6TX0r0/LjhyGTtj34Jny6kzoOcFfrZc92zPn4KtbyTHkvqV6y1Khsv22bu9PCdBQNABSJ6qnvY7eM4E8/a8CYMo+1V2kE5XArziCq3YymdP8j2dbXis4FHbefvTwV4wwLPf3TTw5slefvMATypknmGfF76o30hFuZXsC+UoVYZkrmBZ4AM3kL/3SmDklV5GLnPunLw7mUsvS7EVtksorLiJ4oO3RKHTW85Svdw/FYCUvfZ48ShE6Vk0weGdTSCHzt5tHnc5dF+/9c+q8OsWxI97fR5n+7qu3ePso75tAwAv4N0N/p38nv/vPQ+/dd7vbdnvuinA+1bC9lZSiQsbwfBMzb8j2BMlevAOlh+8I+COlWNZ5pg9uzaxiqAAPDot2M/pkbBvZihxptFBQVwb4JEpDx3qZVTD5Y4YL+I1rBfg0fDQJqpL2SC1/DaWMEyz/DqWSJ88fvcAxYfua35exXXk7jqN4XNXo3X8KwiPewnt2BtPWDq2SxiCyKQMRCYNl8bobE6u4E4rZDLfjgCPBVosFJNAjgwec+wYjslCLAR6nAXgOUBPGT8FeBG9+0s4pgA8y8EjaHNCNK2SJlk664EnFTQJ9DxDGLweKWgZ1R/hSa/gldx3pc9mdtkl5FfewJLquxKNwPDa9cceSVhhLQP5CcALgDmCOmP9dFlz8riOspsGEMEdqyArwLsp0Rpk7yzSw94ZvlPsacp2FMomqSFt7yzfSXs/A7MxeAZieG8eo1WBH/AKBWf8HNjOcXbKe0xAxJ5hNZ73ug6QF/j/kFLzTQ/wgmUgr1mt59fDVgYBPKdaZBC4E5Bu4bEKYMTIZegcizfYOKh5q2YwBwM8nhOBHsEdWb2vJWxw4rtl0us2t+QcllfdEVlNAGVMooH70PtvRnVDswE8i3IgqKsb4LnPFnUGj+k3/AAez5fb8pnkOTGksPgQQ91vonD/Zbxa9AmSpxQgcUIWEidmSohm8vhFSB6zEMlvLkD86Nky4l6fhZhR09GHoZnDJqDb4LfQecBraJf0EsLjhyI8bgjaxA5BWPIrGDhjGSZvLMG8LUeQue0kMrefxIIvj2P2liN456+HMOOvhzBn6xEBeNm7zwnAo1OFsp8AlACFYN3O2Xst69O5od8F3kMfFln36TBcnnYHCuhcIKdFUmp/trw6q54ZDARdkCfN2yVEMxjEEdRbHhxndYKSSQsucKLAR4GZ6OCQ743h9M61Ad43gXYJeiwnqqbyrjhNuV8Fmgbsfg5AF7pPL8Bzl59As6a5Ar8+gOdVVCGKJlQBmSFK5UAgx8IppPY55PMRLaTC/CIasSygkldyGQR38jmw7hIK9pKtM2B3G0ur6UVygJ1TgtzrRfR6xmw5VLDwc33Cxfudn7Hut7/H2ad3/7/m5cf57XVdkx+7vq7r8mP3F/p/VKpUuJxrf+eydbwGdi62rX2ua/a7btJ7i4YKW4Acvi9J68ZEEOQxVFP6zTHvbu8VqQpLFo/FVjayjYgBvDM8ZxoDFl7J/Dkto0xFwEpfjQV4NF74PwR5NLbqAniBsMyDDrjjTOVT7jRCrbguYVNk8JYdeoDiCvZz0oItxQeuYub7Zeg8dDLCyOIljEAHAW2D0T6Jve2YezcMEXFuhUwppBKnOXbC5JHRkxw8l8EjixceM0iAngK8AQLwyOhZOKeAQBZCiU5F8xfjwCqagSIroQDPAXLBAC9RQzO7Jwq7JwCvZyqa9xyI2DfmYOrGPWD4eB4rN4rxc18qPK45+jXY1N7POJbQ9CcMXhDIc9k7DQklSCArYuCOAI9hawzDtKIqnCUss+quhDAz31HA3Wm2ELHKfaEgLxjABO6PB3SH6rLH/ewH8GSdA954/4P26YA+WydMXlAxMoIW//HbAHhaYIMyVox2p7jTjwV4q47cR+auGkzdXIEF208gr/S8NGvm/qnvveDeK9dVVruskBeU+C47OVQ09CkjRTaKwc1S9aEMnqsjeEzqCb/hB/AMiJqeIeAorrqLgoPXsaTyGiau34l+04uRMCETCRMXIWHCIiSOXYCktxYg+Y0FSBg9W0bcazPQ95Wp6DViEnoMHYeug95Ap36voB3Zu/ihaBs7GK1jBqP7iMl4veivmL65UlpLZe08i9zdNcjeXYMFX53GHAF61Zi1pRrzvzyBrF01yCm9IDYYmcVlYss5VckD7Zcs1FDDD+vSi6Hrfa97YJ+1w0AJjOoCdKHrGwJ4LuBywZ7kmgmYsxw4c0JoLhyfAdWVqm+5zGfDwiot3JifA0DQ8vs8IJXHNjaPMz+zyIrtx2Z1gFg4sAvuqN9/7Gg8s2fHC56bBt482csvCvC8gtGW1Tvmr2hCFRAVGj1uq47z5WG/lPsySPFzLK64gaxSrYqZvet8gK0g0OPIL70sRi5LsLPQhISHVd+TfZAFNMbOjKXg46uQV3Dnb8DzN4UKm/o+2zVoaK5vH7/F7/yASkPXoKm+r+t6NdX+qYAN4PkpY3edGYU02Guzen7n6XfdrA+eALxqbWjL/CGCO+beiRPjAKtqXhNwx9YfyypvY6PD3gnAYzEGe7eOaVw8lYGVMX4cgEcPtSk0C/MUNs+HwZOcOwF3DNXUcE16swXEVdxAUcU1FFfSILmNZQcfoOgAS33fR9GBWyhigv6+i+g3rQjhya+iY/JIdE4ahg7S8FxZvHbxGYiMyUC7uBAGzymsIqGZMQRuytyRrSN407BMzb9TwOeAO2mxoJU0w3qmSJsEtkcgwGOBFYI9Y+0YoilMHpuY18ngOUCPOXjRqWibOByj897Dwq3HkFNyGfkMVQ2wpyy8wN532rw3ACK8LNETgOcD8DRvi+8YjR4abJKPRHDHcKVKCx2+IcCOz+QK5twdfSj9JZnfupHg7gxzVQ3gcZ8uyHPfadULBsYC+iMEbAXW1wGw/L63fXpnPgPUh1Ztk+w7I1m43kI3uS9hD3kOoaOO4/8WAB4LngiIcXSu5Kz9BAZvRfVdLNp5FjP/Wo3MHadRUHZRiq7w3grAc3rgmaw24ESHQUOAIuh7AaLmRKM8I5ui4+cBeKpn+OwvOXwP+Yeui0yd9fEBDJqzAvHjFyFhYqbk4CUYwHtzAZLfmof40bPQl1UzR0wS9q7HkDHomvY6OqaMRLuEDETGD0VY3zREJr+E/lPzMWl9CWZ8egQLd5wTB1V+6UXk7b2E7NKLWLSrRvoLEuCxkM2iHWeQvee8pMSw/c0yscNYndwFKZZLRqBizJ6fXgxeV9/9cAGjC8QYnqlgLBTM+X1uHMDj/pT9ozNJdKn1fJMedNp3znQd9Z09Axo+6Ua+qJNVASH1sAvw3LBS+y3ea2dAj8Ce+tjAnepmZRGV2XZBnV+6RWPXERg2FuT5gcgn0KxprsAvCvC8OUimFBsL8KjYqLwYOmnMHUEZlxliycqYAu5KLkrlQFbHJMgjsGOfOzJ4i8uuSoU+hqqtrLonHlrLlaBSFEUYovSYA6BK1VXo9YGBYGHjeuD81te3H+93fv/7W17nB1S8v/fnXK7rujXVMdUgUKNAnQH63NiyhRqJceLxyPL4dZ2brfe9bk4fPJbOl4JC+69JcRXm3hHUkZFQRu8yZn3GBPcaCc/ceOpbyb/zAjx7v6hElHnTfj1k5Ci8KZgZkskm6LVDM511x1igxW2tIOCukgrLDGk3B4+9+WhQS3U3KvlDd8CCKoWVd7C48gYKK6+hyAF4yw8+wLKKB1hyQBk+/t+q6tuYunEXug6diNa9B6Gz9LRLl+bnrKjZLnYoOsayybkydcrgaa87bYdANk9z7AIVMp2CKgzLbNN7AFr1TA0CgFwnDF7PFGl2/nynvmCRFYI7gj0CPVbRbB2VJKOlk3cXCMmU/Dvm4Gmzc8vBI7iMeXUq5n+0F/nSJ4olxB9gZfU3WCMJ919Lu5fVBOIG6ryzhy3yggA/sOC3zgBB085uDpyxaX7zz5GDZxUPCcT4bim4s+bD97GUjZ8r76DQad/B0GbmqTLvmi0TWKSLIcxShIgsN9lua61whs4+t7GyvdPurA5Lu5aWO+533Ru7zntPbZmOSDolqfumfFKFeV+dkTwrSVM4+kAcodzWziN0ruvYv3aA595bFspx5KYUhvrxIZrLqu4gc9dZzNlKGXkKi/ddAlk9yvNgME/A5Or1IPDmYYnqXG8Ar0rzocyw5/xzADxeH3v+lx65j8XVN7Gs6iayth/DsMz1iB23EImTMoMYvJS3FoKhmX1HsSXC2wLuWFilW/qb6Nx/FNolDUd47GAZLGjV5+VJGF3wHt7ZzCIqZ7Bw5wVkl15G/l7msmoaTA7ts11nMH/bcczfdkIAXk4JGbxr0t90qQC8B5J7SEaNoIXvLK+jzaYH65/rBngB0ONMPm0dAAAgAElEQVSwXvaZwEhBkod1IzByhhfoNQTwjA0ksFtadU+cSRbFouDttoRH6n1nLpwORqnYsxDM6Lm57NTLzJmTsEqfHDz397hAlno7qLCL5NarE5f5dgq2mFbBfPp69HoD3z0ewNPjabiyLjcNvHmyl18U4JkRbeDOjGE/ReNVMuqh1KqYLJ5CQ5YGHos1kKXIYjXM3ecD88Kd57Bgxzks3HkembsvIofCZt91FLGAA4EdFbhVRDPDiDkSzF1wSsZzFo+nA/gsDIJKXI11jW+vX9i4ikCNc29yN5eNxbHZ3b4x+w3dZ13/E7qdV0HV9T8/53o9H/vNP9/8OL+h9r3Q8/Luo65tuN5Nfg8OozFg5z7rrqPA+x5wH95jNbQsx+TzI2CLQvIbAUgWnsw+Q0XMKaIS3XtJKpdN+/QIcvdeFSZo45m/Y5OEnP0AFhDg+VOZUkGxoTYNYI7l0hrkkVaek6pw7jMarBBYUVNzBqiAaKyYEisqJzuncf/FFQyJUyXHdbZewzA1ZEVYlcpbKBIWT5kVKcjCCpsOWFTF+ADF+6+g3/QCtIpNR8e4dIT37Y+whMEISxqKtomDZV07tk8w1i5GC6dIHp4UXdGQTWHtWFGzVz//0bsf2vbuLyOsVyoie/dDWFQinuvQC09HROGFzn3QrEtfNO8aixbd2fogAS1kxKNFVDyaRcXKaNEjDq2i4uV/23RLRFiPVAGR4UkjMTzvI8z9/JiElfP60evKa8nrutbJvVsvTgHv81b3Mo17P9n6k9aZjKScbKLxUwEegZcfcKSs5jtmz7U+28y9uys9TQsO3MRiAryK2/Ks09tNRobvAo16viMKJmyu/Zt/0rVkg/WQa+jVOd59rzvzHdae+R5rTn+PNcytkpLx36G4/DpeW7YF6QvW4qXsjZjx8X7M2VqNUYWfYOLqHSjYdRZrqu9gecUNrK66g/WnHmFNzbdYc+57vHv6P53xD2w68x/YRJlAplLCtsn4USeyQEztAj7CHhqDyBw2yYF3i4J45Vdtual60JWZlLXfYq1PARFeg9BrZJ+pk8lgrj7xSGQa3xWGaPK9caMIfIqsBBmrWiiK7AgLr8354iRYVbvowE3ZJ+W3AXdzyvG3Gbtk4MML6Ly/XQuleAqPOUCURj+rGVKOUU5aWJ6972J4e3LITMfoTAdi7Sgi0ydmq/Azt9fz/RuWH/kGiyvvSVRAwd6LGL3sM8SzWua4hUgaMw/J0sx8Nvq8OhO9Rk1Dz5GT0WP4RAnN7MHcu5SX0Tl5BCJj0xAZOxBteiUjsv9rSJ5ejHFrvsKcz45gwbZTWLSzRmodMJ9VI0gYAn1Tihdl7T4n32fuUpaPkSZSrZyh6NX3Jc2A7yFBCQvNkJlVEGKzBxw4Bb5Y9TkAMMQJ6VRKDbQVoO3o5nvJvlnpmflw1h5AjukUOnGKn1gPudrbOG0KPP+jOXNfB/ZnTlLeW9VxVtxE77fpPkbJ8N5r2KQydXx2bX+BJuhOJc41jqOVv9n7zHHZy+RxmfJO2yk8kr558jtsXUg4p1xn2hI2aNPUYZOo3nfug08VbWPyeGw7p9DZzsvenyfQrGmuwC8O8FSoWygLw0fc8EyCOu+gEmHYCUMyydwxx4jhM6zIJ8COPex2n5dWB1lk7PZckHYHBHcLCO7I3u29Cipy5lvQcCUdT4GngpvGth7TlKkoD0+COtcri+eEajgJ3vz/YEHuGr5+62srOT9gU/8+Qvcbus/Q7+1z6HZPAF7t61z7GjUe4HmfaVOyNvM5McOA64I/6zG8itjuWUMzz5fHFYEs7Qq+EaeHAryLKNh7CUVsDVJyHjk7TmPWp9WY8fkJYS24b6swaN5p7o/Clt5K8z7SA8nPJoRrnVOIoUQgIknkVSz24oYemXdSQFk5AZ6j5DzbUOGpp5PfWUsFGt/aM4/rBOQdJDjk9yyQ8RBLD93GxHVfosuQN9GmVz+0ixuE8CQm/Q9BWMIgtI9LgwvwyNYpY2dVNbW4ykBh5fj/baJTEBadKqNNdKp+7pUKgjoOft+6RzLCeyajdbd4PNuuJ/4S3t0D8GLQonscWkbFo3mUgrsWUXEC7l7oEQMCvNZR8WjTPQFtuiUhrEc/6X3X59UZmLK5Cpm7LqBg33UxCmioGnvKUBk2oN9AgFfLMWQgL9S54MpWk28/ef7VATx/lpDvGeUcn10aF5yDAd5tLC6/Je8DQzb5nNNo57so4C6k0qcCvZ8f4FH/+N6jmh+w7uwPWEO9w9/Gwh+nv0NeyXlkZG/CwJlLMWT2Uoxd/TnGrP0S6XNWYeSidzFh5TZMe68Mb67chkkbSoRFWXHqIVYLwPuvAMjbdOYfDqC130hg9R021jCyxR/gKcjTlhAaHtpYgGdyj88tn9nQz+5zzGthgM47e6v+rj5BIKAGvOUu0cBWB0lDAE9ZC8qe7D2XMOeL0/IO0glFhoHPkR/A4/NkI9TQppysU8ceY7Xjr8WoF3nIolKO7JP3XRw6BDPB1zIg70Ny8UxveXVQXQBvxZFHKKpkNc0HKCy/jgkbdiHx7TxphZD4xhwkjJ6FmNdmIPqVaegxcrIAvJ5O7l33tDfQJfVldIgfioi+A8WRFhHTD71en4FhuR9iwsYSzNlyRFsg7DonEVOS/33gJor4npXfkogSad2z54I44wmoGWnCCBOG6NO2owNfwY3laDnAzgESCvY81ZsFxFm7Hv0fZYYsZFCfC17z0MFnRIfDigVVtrRebcqa2TnJ7GlGbmBRZw2H1EIqbo6lF+BRF+r9tjw7h6GjY0KcE/edypYuILXoGf4uC5mspYudYjr6TLrAip/5fPqtt+dXt9HiNuJo8Tis/Y7jAjy7xt7ZuW/SuF1BZii4M3lsx+X5PflrmivwiwK8YCGkhq8pMwF2Th87Kg4b9M5ZKOayqrvi7aGQyNx1Hgt31gigM/aOfezoPRLmbs8l5JUxxMuAnZaP5QNMoW2eWR7XzsFmUbJO3kTgvCwW35N74ffw17XOBHH9c23gUdf+uD50X3VtG7pdncrH4zGsa19Nsd6ESO3zUkXfVOsf51zrOqZ3H3Vt432u1WBRzymXVdmawcKEfVvWbbhPbsfZe6yGlvX/XAaPCoastjF4+aWXUMgwzZLzUq56yvsHsGDnOTF2eQ7GevBd4PmbB9AFePcF6DEkRQVxsMEh5+cH8Kq19LeBOM3jo/eSIZoOe+fJORAPJz3YZKzo1SYzL83NXZDHz7UAXuVtLDl4H8WHbiNvz2kMnbsUYbFD0I5tEpKHIDxpMMIF4DEk0xg8F+AFWiA4bQ/asD2CF9BFp6J1z2SwATlBnYyeKdLSgOGWBGgtusQIe/dUeDc836m3w+D5ATwyeHF4IUoBHhm8Nt0SEBaVipbdU9Ex5WWMylyH+dvPipFZyBYRlXeFhSBoplFDxc7QWII8fQ7ViNR3SWWBPXs28z6bTGuy+VcK8JQFVLBHgMbnk88tQR0NCu/zvbTqPpYcuiuDTj9uw+/5HphBX5sRJItn4Medf+p1bew+17NHJatHk7UiIDrF3MBvkbfnHNIXrkfq9CKkz1qCV4s3Y1Txxxg6dw1GzN+A4f+fve/gruJMtv0Rb+7cO7YJBpzHYDA55xwN2OScTM4IIZRzjoiccxAZSUgiKCFsHMjZRNvzfsV+a1d1ne5zdCTAg+25z2itb32tE7r7dH9dVbtqV9XqPHwRmoe+i1PwRWg+5qw7joSyW0iveYrc6n8hV4Adwd0vyLnk/Y0OwGMUL8Dx6tOJVaqnLQeQ0bRgckvXq61bd3blpr7m/u/KSF7foNfI09ZFAN5FGpZWAdjynlgl8GUB3l2EHbmCFXurEHbkO3n+GCWRZ8gpsmKy0tYW15fJRq4fG3y/Lh3LSIkAPDIcRA7S4NcIzosBnntd7BkPnHmONvie6RWeGwFeQvEDxBexJ95NLNlahP6L4tFp3GL0nLgM3cYtQudxC9Fh7Hy0IzVTcu9mou2waWg9cCJa9h2Dj7sOkxYyTTr0RasBX2LoknhMTduPr9cdx4qd57HmYDXCWSCK9Q4kRcAFeGyTw0q1VuGZdhyjfAR40uy8HoBnUaFAgKf/OwDDARWUmRwGuni9BcgxsusZvN7yv9Ae3UbfXDOkQpqTwBdRCwCJ/uCOx3MBHvfB/Wt0Tpkp5vQUKi7plk5FTX5OHRNu9Fkjd/o7DNR5Z4laBmlJxfts69Jy8via5Yrae7ZWbeb79px6n8Ogz7PofU/U1BfF+wnpcg/clg+0H6Rdg1MUhudER5r3uDzGm7/XcwX+ZICnAkqVqHnGOGuvHvEIUkk4yeIWvWNBFZbSpcCg14dNyUmjIKALP/qdvMaQP8GdNisn7/uagDtXebsROOPwc/YqaFNc9pr9n0Xg6fQCUuHJ3/HqBrk9QHXPbwBe3dfGNQxe9jPBhFNdr9W1T+/n6/qMrQ2vsrXP2mv+/9tvUUPAq4i9x6tvm/uT45Y/FeOfyoURLgI8FhOKOfE9Yo59h/DDl7CEDWc3Fsozwe/RI02D2ChsPA6NYII7lqtmBE+Sw6nonAR3VRIB67MegGfNVA3g+cCdk2tixQXEm+nQVLitFE5G7RyA5+uZFxDB4+vFNxFfwvkaFm86gZYjZuBD9rnrORT/7K2FVj7tOVKLrFi1TCeCp1UxtcCKNjlnFG+AROk+EJpmP4nUaQuD3rLNfLl3Wfny8x5oyublLTrjfz5sjf/+oD6Apy0RGrXRKF4TieARIPbGB+0HomGb/ugxcQlWbDiG0EPfIvL4jxL9tNYU5r0VgCf5j8Hljq4HfwPwrwbwKM/5LHE9G7BTA1wNca5lvu6/vg3cEQy7jbT/IwHeJWOTPJXKnnlVTxB+qBpDQrLQZ0EshixLwleR6zA6fB2GLknB6BWZGBOWjxEhOei3MAlfhW3AlOS9iD39AzJJvbz0K7Iv/YJsFixxBiNjCqg8AC9IkRjTjWTAuJE8dTSYrHvR7MrN1wXwtHiJGsyaR/yyAI+yZ83hK1i5r1oKHNEw1zQOf9YFfxPXlxnKur5ccGdysj6AR8DA43mjOYwg8rxp2Osz7w+WA59v/V+dg6ZjvHYVt716heeVev4REkseCkU5ofgmQvddlDy8juOWoMeEZejGhubjF6GjALw5aDNyJj4fNhWtBk3A5/3Hg7L0w67D8EGXIWjSYSB6TpiP8RF5mJ1TgAUbTyNkT7kAvIiCb6WYHemZGr2jc4/ynGDvutA2acsxwqefYb4xc7DZfFtrIxA8KVAzaqbNHoqmr7CHC+Ys0uZG6xSoEVQFDqPz8rpbJE+pvS6480aE+Z6AP0bwJIpnx7XZC/DcYmU8DtcT7zkHt21dynkKmNRjKuBU8MdrYM49AXdOtJKRPCkq5Iki23o04MT/Vd5pc3Zuu5/RaF2gfeFdU2rnBm8FVncET0GuAmr+Hi00o7JYe/TxHLzH5TE53vy9nivwpwM8Gh0qiJy8BvL9mStCAMWKYOTys7/deXreGA24I82N2XyWUTuL1pGO6R0EdqRpsll59OnrQsmk94ALngtIjdpfxbA1epoCPaXEeBUWAZ79z0R2BZ4qTAMFp3ex1rdtC7n+OcCAfkFELXBfdR0/8HN1KZ+6vv+6X9eog4Gc329+lfOufY30vLz7qOszrqHiGtj6G7VCpipaA3Pu77V9exWxvfaimecix6WAdPI6CPBiTl4Fo3eRR68g4vBlrNh5DvPyT2Dp9lJJ+OZ52fNnAI/PiNfwNQOYr1Eg833NJQlYn8EAnngu7/kSyalU6bkkwLM8O/NWmndTlR8rgKohQE8vjQE3chcsgncD8WevI67kFmLP3gT7Vo0MycB77HnXYwhaMP+Ofe66f6E98IIBvM5GzWT0rj9IyfygU3982HmgzO+1Z286tjLogSZSDVPbGvB/0jPfbdlF6Jl/f/9zvNO8Ixq27IzGnwdG8FgpsxcatdEoXpN2PdCsXS80bcMG5wPwXtdRGBOSgfA95xBxjN7sm2IA0OCgEeGn4J0CN8HWhq4Hd/1xTf2VAB4BGdc11yodFd61y9eskAJf10IJrvOC147PAvfB6N9/HkWTDlDmmjEayZYZ95Fd/gB5FT8huuAyxkRtQr9FCULTHB2eiy9CszB4YQJGLc/A+IgNGBmaiz7zE/DFymyMidiEqILLyK5+jCzSPmueI9szcmqYe06Q5wI83Tbgp7OfjvQwblQWOrLJoV6+WG6qTAwmR3mcl4rgkaL5m3LwlKJJ2UR69Mp9lxBx7EcBW0J/lzYJarOYHOfzZ8ayyUeuMRt8vy4dy9wjPtsK8FyD/9UAnqtD7DkPtKsC7RR5Bs4/QnLpQzCCHV90Q5x/kxO2o8M4VstcjG7jFqPLmPno8OUctPliBlqzauaQSWjZfxya9x6NT7qPwHudh6BJpyH4uO8YDF8YhanxWzFX9EsJ1uyvBNsjUPewoB0jc16Ax/9j2frFM0TOe+j3pGoq+PEHeAQVWtzrMZiHxkiRDF+kzgUXCu4UYGgUjvrImzKg29Q7BuD8QZ5GgPka74vpKf7vPbf6InhG5RSQ47QMMoDJ/SlYVNqoglLd1vPVHFIfwDNgJ5EyBZNSHdMpAqMyTYvCGIAiAKQc1IrBZCsoDZ1Aj+sz8Dl1/1cdwvVja8h9T59reS68eY+eCB5/i0Q/GZUkTdqRxYzi2bNi9p8971y7b/5ezxX4UwEeFwyVpy0eUaakEbGCJRuOsuSwlGmnN8ulYxLIGYBjQRX53+Fx2+uM5DEvjwKDxSEM3FEAmsImLc2GeGhrfnYbwhqoc6KJ/p5JgsTa3slghlaw14J9N7jSCzCgXwDwgh0r2Gu1j/X7HCfYsYO99vLXw1VktX/Di98Lduy6Xqt7/3qt6jtnE1RcazZsf/a/Hdde11kNAfe1l7sv3nPJKn8qio/KgIAo6vgPCu4KvsGaA1WYu/4k5uQeRej+ShG2PA95Dh0BzmNT8BLUUQlwuNE7t/Gsnb/Ncs7OsQkwCUTocaVypVI0A0YLCSg10xSbKAEaY1QC1pSYx5YWCfxsQARPonk3hKZp7RSYe0eAF3v2FmLZIuXMdSzfVoTPhk/He10Go0WvEfi05wh83OMLfNRtGD7qNlTz77oMFoqRNSxnrzuCuybtWexEqZgfdh6AD51oHmmaBGgEehykZzKCR4DX+LMuEr37r/daCcBjkZVGrbqicWsWWunu5OD1RpO2fdGkXW807dAbTdv3QrP2BHf90KjtAHQetxgLsg4i4kCV5N4R5NLoMEMi08m7kP535YzcKC3X7oPNvB+21txZmRGSZ2wtFIJQ0o2x8FrnV6ByKr3Slc0mo2vPwfPt+H3+ZhqxFqXjttGSxLh1PNpKF9IcFa57XjfVSwbwNIoXLIIX9Pp4olve62ytdugoDPo9J/c8OHhxqbW6zydIO38XS/ecx4x1R/H1hhNYvK0IK3aVYOHGE5iRvhfzcg9jbs4hLFxfgLFR+eg/NwYjl6UJwJuauANDlqdjyKJUjF69DrFHarCOAK/6CXJqniH70lPZ5syhxVXcORjA43kHFoShoeauPXdbZIWPWuzKbVduuq/ZZ20/3hz9wOvIa6y0UDqhHIDnGNN8hmhEmyFN2cTIh7cCsG3zdTqgVh/8BiEHLiPqxFV5/gIjeDw3b3EVrh8b/rQzr1ynTDfw90iKcFAOGuCgnKQMtPP0GfXimFabg9fJe1102/SS+9x7QZ7aWHoP+Hk5Bz4DpQ/k2JSfMcevYGH+cXSdshqdxy5G5zGsmjkHbUfNwOfDp+LzoZPRauAEBXeUoV2HoknHwXi383ChdY4Ly8aczANYtLkQK3edE4C39nCNOBgJ8KzAioI85uFZTrU57NyoHiN7YrsVO/LPKTSiUTyCPTeCx20DV+77Rg9UHcTraQCNwErzHd0UAbnuXCO+6J1G8UQnsQedTy+5AI/7pO6SYzp0UDsPH0izKJ+H4qkgUQuoGKAkkKOMt+ECO6Nr8n09lgBaXzVMJ0roqzTqX21U1yPZOPeFwcYUJWkHw8ghjykAT4MefMa8trhtqzx0bXV9FnUNUt8EjeAZNVPosBqN9AI8npfKZFvTujbtmK8H3rzZy58K8Exoe2dp1Ez+L3s8sR9JyV3Ek6t94keEF1zxATtSM8OPXhE6JiN1VlyFwC7i+PdSbpcRjBQWUvHlVND7p4qbCptVA/1GzS8uwAvMuaPyqOSDYEMXpglaFZrBDXLvZ17Hthlxv3WufQ7Bz/u37v9Vv+cFKLXPzVVm/+57r3Je/86xXEPF36ihUKMHi+fB/dv84mMFvz9Brxu9cRefiNIxgEeKTNihGizbXoZpmYcwb/1JRB+7IsKd+1ABzmqwSmej0Ne8JAV4VA7KndfcpcDraOfPYh88tlBGPAqIBowCPDYs19w7esip3ExBcqZy5Wv8vPsdKmHLv/POGtWTQitsjFtyG/ElWjwprvgu4opvS2nzIcsS8X7PUfiw61DpZ8cy3gR32tvOpWSyvx1bHjTr2F960BHgNWnHnLvevmIqjOA1Y95dWwKy3jILRZMRvc+7oWHzTvj7+63wt2Yt8fanHSQPryFBnhPFe7ddTzRp2wdN2/bT77fvjWYC8Pqgafv++KD7KExYm4eQHaXgPWOlOc29Y3EVp3qmVIpT73W2ADw3d9Pug81euWpK2Qs6bDvQUP69/g8GXoK99vIAT0GgUutdOiXXMw1serLNU6xr1jWs+SxynXN4jQ1+tzaYCwYk/en8ds0M6Bjjg9fY8scN5Nlng83BrkfgPrMqHyO+6ComZuzDsIh8DFubi2FhuRixNhdfrM3F6Ih8AXkTE3dgVuZeTIrfhMEL4zFscRLGReRj4boCzM0+hEmRmzE6JBehO0qRfe4OMi7cQ1bFQ6msmVP1GDII+mQoMBWA5aNt+kfxAs+dv6/2Ggy+XuuSmYFrmTIq2HXTY6mOlpSOi2r0q1GvkRkazwqcHki0R2jOjoFKcOcCvEcSaWL/ttBD34ijhc+fOM88RjDXlOY1cQ25lDddT968Isp7114wBwO/Q6PX5/xyKixSBtKYJ1gwICpGtLE0AgrR8Bp5ZTL/t+uust11ovN/vsfPC61PAB6rxt5G/OkfsWpHCfrOiUKnsYvR6at56DBqFtp+MQ2fD5uCloMnoEW/r6SwysddhuD9ToPQuMMg/HPAJAxZnAg6DuavO4Zl20oQsvciwg5UI6LgG0TTHhMK5lXEnLru0DNvSd6fm0vN3EPmW7PCJqN6jPaxNzGpmlZBWAEV74XJQzfnzo3g+YE8ieh5o2GqXxRQs4CXFTkxUO2CLF0vFr1zip9Iw3Glzwrgcu6RC+wscuhGDF295uo2jdDqPr1gjtscpgMtYsh98DcT3Lm/WZ2oskY8zn97ZmydUXfTUWvgjsXSqN+p1yn/+Dlbn6zKLIEWDz3dS1XnNp9BPYbjVBCHrjl19Zx4rgJWPcCWa921I6yIi65Vc0boev35DTJ7TVfgTwV4JpS4uETgcKHQo0AqZRm9+XcktM8edmGHLksfO/awk0blkmun1ZcI8DgYyWPSLgUDe2iR0plV/sjHnefiNC9wcCVO8FebciJK+g3A81Midu9ex2zCxQTT7zW/yrn+O+dQl7FCgRpbeEsMSq8X9sXHejWAR8OFQt9y8JjkHrKvArNzj2Niyl4s3VqM5MIbItip7E2Ac5vCnoaxATxVBJoYTYPElIFdS79zF2PJBL0qOhpURst0KZfaJoGKzIwYKktVdKoE7Tv8DWoEuF5efY1AUUEeDYOk0juIL9X9xrGiJtsnnL2FJVvOoO1X84VGJBUyuw0Ee9rJ6EKANwgEd+xlJ4VVCPAE3PXFu217CxVTInXsU9empwvuHPCn75Ge2RXv/LODgDsCvLf+2V4AXoOWnRXgte2BJu17SqSuSZv+aNKGkbyeAvCkYEvHQej05TwsW38cYQcvSX4krxdzFqko1WjR4ipGT3oD8Azgaf6oGR40WoymZOCN69Y7DOBxZjSD69ieheC6IRDk/XkAj47GmFPfY1LGPoxN2IoxsRsxOiIXE+I3YUz0eowKz8eYmM0YsjoXoyLz8WV4NkYsS8bIFWkYtiodExO3Yl7OIcxJ3oOhS1Lx1dr1Ypiv2FmC8ENV0mok49wdieqxcIsBPIK7LDo+XxrgKZjgdeXwkxUBEby6ZKbdF9vHqwA8Rnb47BDkUbaojFEDnnS+FwG80IOsyM3ebNfFuHYBnv4erhvKRHUS+IO8uiJ4lJtch7b+/lSARyccAV7xLek9F194DeEHKjB8eTraf7kA7UfOQfsvZqDtiCloNWQSmvcfg3/2+gKf0EHWeRCath+AZl1GoNuklRgXuREzMg5i4cbTGr07UIHwQ4zeXUHsyR8Rd/q6Flk5xcic0yanmDOHgjvOlPUS2TtzXSomiwPPyVPjfRTQIJEuA8AKeHivKSP9gZb+776uoMMbzVPwaOBOgSDXiQ3SfF2gopEoriVzFBjYND1mwMYifz6g5pfzp1RcAnspJuZECBkl1O+5VFCN8Kkj1CLOdKJq1ExncU4EFNDh+qIzmfrbInacCe4scsfPcC1yHXv1ucpBRuxcp5l32+Ss2e08LwGdnnvAa2b6XH+DPoOUyyJznVQpHsvAnRdYviZ885ffzX8EwDOhx5vPpNqEwpuSlEsgt+ZgjYA7ForgYINygryww99IcRWCOlZf0hK818QDpODuvjSnzZYIhUbuCO7WXTajINji5aJWD6HXA/sG4AUHGCYU/t35rwHwVLGr4ne9V/UZPe57wa9/0OtGTx6jE+TbS5EVNpS9jGU7z2FSyn5MTt2PkD0XkHb2lhhc5jHjzP3RWDHF4PXyucrA3xtt5yhrwPHk+SgzDj1DKTG3JJ+MOWWkP1Hx8RwVuLg0GlEKQuk02hKVPkGeO2gU0ChhywQaA9xOJIW75A6SaSywDNwA08EAACAASURBVDcNijP0Al/D8FWZaNp9NN4nsOs+AB90HSTNyn3grvNAsLE46ZlNHXrmu+0U4BHUMd+uEYuofN5DQB5BnTUkN4DXuGUXvPVxO/yfpp/hb+8pwJNeeK00gkeaZuO23QXgNWs3AE3bMRrI6CCjd73xXufBGL86HaE7y6RyZtQZ9Syb51YNmDcAzxx0nAnE1Gmn+XY0VMw5YYYE162uXW9ExeiaLriz58DL8Kgf6P15AI8RvLSyW1i45RSmpu/B5KRtGBudjxGh6WDO3cyMffg6rwBj4rZhVFQ+BixLwIBFsRgTnov+yxIxaFUqBq9Kw6BFSRiyJAX9FyWi1/xY9FuYgAFLUjAsJAdTU/ci7vh3yK14hFy2RSBt89IzZL4KwJPKlm7ujsmKYHMwgGegzmZ+j7rYdHTgbMVdLIJH2UIZ85sB3iHm8X+HuNM3BTgYwOP5mM1izgSj+pqc9DoT+FmfMSz0TK5JBYY8tz8rgifOdIkWkbZH+XpDqixPS9iJtqMW4PMh09Fm6BS0HjoRLQaOxSe9SW8fgo+7DMIHHfqhceu+aDFgIoYvTsSkuJ2YmX0MS7aexeo9F7D2UDUij1zW9jxsXn7mho+iyeiZAp/bEjn0B3ga2fOxNopuyvURMORE8rzginLRjWipHjFwxtm/+IlG/gyUWWVM25/3e7ZtgJH/83MK7hSsGBjT7zug0EcFdYq4OFFZ6kAblnqghcZu+0Ae9y3nbNEvh5LJdWzgLrviGTg02qzASvvLaS4xdTcBnDloGbkzJy3XnK1PW4+2DmmXuO+5NHUvsLPtQIDHSHAgwLbnzuio8ts8Ofz6LPtTQrl/k79/eWT2mi7AnwrwuKA4KCS5KBndYM8nArvQA5cE2JGWSWAXffwHmSMKvhOqJkEeKZossUtuNwUCaQbsnZJ+npG7x1KohQVbtEHtL57oXTBwx9cU4Bm4s4IqbwBecIDx7wI7+35QoBLg4Q1mFLzqa3a8l5lfdd/ezwczVnhMfoaG5KtF70hRDX79g143AjynPDifCTpE2Gx27obTGBO/U8pXRx2pQVrJbd/5KLjT3DsaxqYgOJuh7PX0BR7Xdz0F4KmwN08mBTsVG/MuWO6ftENu06vHz5hiUIWqtBa+p0rQKDSuh1eNAQN7FtWjB/o2Ytmnr/A2UikLCm8guugG4s7exqJNheg0fikat++Hj3r0w4ddB7qROwF3nuhdB1IzCe76aASvLXPk+viKq7CgSmMnmif5d617CvhTgNdWAB5pmkEpmozikZ7ZdgCateuP9zr0dkZfdBg+BStzDiJifyUiT15HVBEjmepZVgWvhgyjDm8ieJafx6iaf/NyGjhcsxwaWSGwM091beeEeZC9xkX9wM4ieX8+wJu97ohE76Ykb8X46HxMiFmPrzP3YcnGk5iVdRgTk/diRvZ+jItfj4FL4jF6bTYmJm/B7Lz9GJewGWPD12NK7FZMiNmMsVEbMClyE8aG5WN0qLZSWLjhNHIuPgSrc7KytQI8K7pSPz1TmTBanVeBuFvF0SsrbTuYzDRg55WXrwLwaJzTCLcojRr0LxfBoyOKVWzXFnwvDinKKaGg+6plu1E4XWvWfsN1JBjIU9mvMpyvmc3D7yWVePKT/2CKJoFR5jkCYEZ27oCVNGOPf4cVG0+jy/jlaDNspgC8FgPG4JO+o/FhD+bdDcbHnQeiWdve+LDzUPQYtwhjQ3MwI+0Q5q4vwrLt57B670Wp5hp5hPTM7xDnADxxxgklUin4PC5bXdEh7wV54sArMmo+c61VDxgw9AJ2BXgEOspaMWAWbFaw59I7RUd58jIJSgKHDwx6GCa+fDwHtOn6cqmcRqvk6wSmOuw3a5TO3uNMgKi6UIGcRuesx53qc2034I1QWpRRdSZ1NQfln8lAyj/KPlt/fNa4rfY2W8NoNI/r0NYkZ35GI+XB7eTgAM89N1eXaySS94vXXoCgcz58pt2InRstpKwgRf/N3+u5An8cwCMNxhkZVLgXfkIKaZil7HV1Rypdrj36nVAtGXFghI4AjkUiOCKYW3f0ioA7bhPYRbJCJkvvCri7I/vjvrMqniCn6hlyq58jT3LuzDOgsy4sLqrgwxqZu+0QSN8xQ9s/pM2H4UXDlNjrml90vP897yttiuf7uq5Nfft5letSez/ufQ4EOLU/W3feoBmUnF/+e+6xvb8h6HkYwCu5h7hTdJZ8g+U7NPduXMJuLN5agriTPwoFOoveQFIk6JG+yMINTk4IFROFP3NBjFLh0DgCj+k9H+nFI948KlEqS3o6qdAYjbst0TbmVxDgEfh5AZ4oW4cOw6iVRv2c6J3TzFzpOmoMWO6GRfbogY4tvas5a4V3kMwCLcV3EFdyB1HHr2BsRB6adhuGDzr3w/td++G9Lv3xXpeBaMq8u86D0KxTfzTr0FeiaU3asv0Bi6kYjZI5dyyo0sOJ5HWTSpqNWzOq1w2NWnVD48864x8ftsbfmrXA/3zwOd5hDh4raX7WWd5v0obgjtFA5uD1FQPpvfa98G7bXvio50gMXxyLsJ1lCD/8DaJO30QM+wCSWsa+XVTUVLwssMJnxRlicNbjCHENZMuFegpxWrESsDPqM5gDIySv9L9Eekjnc4fR318059UoMNBcPFX462qYL/0zOJtcz2NZ/8qfkcxy7yzmQ+OG65UJ/qXMs1KjIqOcOoGN4Z+I048NwakfcpwiX2ZoSC6ftAn4FTmX2Auu9uDrbjsBFiQJPgiGsgiKpEgXDSb2UGOTcBo2T7UqsxTyclodOMyRPClGo9csmwVPap4hq0aLnch3uQ/m4BX+gAmpuyT/bmzcJoxam4NRYdmYEL0R46M2ShGVwcvSMDNzLxZsLMCQlakYsToDM9J3YX7eYUxO2IapcdswL+MAFmQfxpz0/ZietAtTE3ZgSvxOTIrfiZBd55HjieDpb30FgOfcR/XKqwOVxqHpUpUltUG3yUXv+rXXuF7FARukWE1gBI8yhc4iGtycKXMs2kKniRYs8qe70bjme3REsU1C+NHvtQeeFGRhZW+nqBEpv5R1dFBzzdkzSidXwLDnlTKW7+l3aP88cACeCwTU4DfZqMVExKkjOtKqHbqUVxf8ujrCrpXpGjrwvEN1D+UIgRFzn1lw4zYSSm4h5vSPCNtXjj7Tw9Fu6Ey0HTwRn/YZiX/2HinFqD7qPBAfduwnDrDWQ6diyIJYTIrbhjm5x7Bwy1ms2HVBCniFH7msxVWEnnlNInjihCed/qxG8KgXdHhBnjrv2JdPi2tZgS19XYEgP88WCkZd1PYBBKy853qf7V4/0CieRfMkt1HzmfWzGpUjsOP3fOBRiqMoGCRg4XtcRy5Y03XF+8Xz0HVm56XtHfjbGHDQwbzK+0g9p/dWgKRzDHHgSSRSnXfiwHN6yxHA2rm5v8v9bTw30Z2ip38C7V93cC3qGk07r86EuKJbiDp1DeHHf0TUqesCBk2Hm0OC68cf4Lnrh7IyGMCTKKJEHh/KuubalqIqfOY8OkwdxVpN3OSuRQYtekeQ9+bv9VyBPw7gceFdMMOPwpZC7ZYUQ5FedmxIfvCSFEuRQinHvhPqpTTBPP69gL1w9vGSqN33AuyiT9+QqB89EfRa0PtAgWeLU70BpPK8jLeRnzEAyERSW9SuMLUH4VVnE7i/5/yq5/RHfL6u3+se+38nwOP587e5yrVuQOe9Bl6DRZXsy32PhpB7zdztQLAlxxKA9xNSS+4i9sT3iDh0CYs2nsaExF2YlnEYK/dUiLKl4shh/h3zY8qfCs2FXjZXiVFZabK/gAvfb1ZgWvt8VJnIM37eAXdlfM71Waenlgo+VqqjeQGeGjH0UPq8rtIc3VorULHfFDqmRemp5GkAGLjj/wlnbyOujF7ou0gqvIfkwvtILLqP+JI7iCu+iiVbT6Dj+AVo0m4g3u/WF0279EbTrgPQpMtgNO0yGM0690ezjgRyPdCUtMzP+6BJ6954V6JuPWRWQNcVDVt10aqYrbvJNv9v3KIj/uf9lvivps3xjw8/l3y8Bp92RMMWXdC4VXc0ad1TR5teaNauN5q16Y4POvRC43Z90eqL2ZiWuhchB2oQVvADok+zl98dP08sZRuVY9B7XgfIC1xvXK++gh+eUvavBNwcIPKi77y8zK0tm9cRyAUOgoXqZ/I6qyznsWpj5XOknXuM2OJ7iGPVV4eelFZyH+nFd5FZpkyOTIKUqicSiWI0Skb1M9kHz5M5ZWzqzZHNCpw1CuII8PI4qnTwf4I7vp9V84tfOwFrLSDAjuDOMzSHTXPZsqXfnEt59H4ul7+v+ilyWbmy5imyLj9F5uWnyKh5gqxL+n3SJXMrFOBNytiL0bGbMSF5JyYmbcdXkevx1do8KXjRZ2Y4Bs+LxaT4LVi4+YTk4g0LycTo0FyMWJ6O/nNjMXJFJqbFbcPKjacQsq0Ic9YdxaKNJ7FsUyFCtpch7exNyb9TeiZBpnvNfuv9JeAnSPMWLBNg5ilC4i8zVc7q2tVtAXkOVVPvn6ZV1AXwzGjXWaMlSuvTyI9/xOSxGMwxp24IVVpbJNwTMOgtxELQ5VIDlbUgETEnwq77DASPGpVRIGI9+tycYzq1CBQYadScLovaawEYyly9Dq7DxnutTE94ZQRlAO0h2jNqnLt5kRkVT5BW/hNSSwnwbiG+7Caiiq8h4ti3GLYoFa0HTsPnfb5E897D0KLnSHzcaRA+6tBPnFNNOg9Gl8nL8UVYLqZmHMTcDSexbGcxVu0rB3sQM20mxqmHQKBGOj1lNm0+RuyoDwz4qBPwjkPX1Mid5uEpuJPvFmrVZMp8BX4OY6uMbUIeSiutTIIZtn5w2hkQEFGnEEAFDt4DvibgyMm5U5CmETaJODk5ZdKCQKiXBHjahF4dBW7kjftKPXfXGfeQdp7jPtIvPPCNjIs8T/6vDjueq/95PRJHgQE20YfOcZMZ6ZO14bTLoYNC1pquQzLWOOQaSOV5/nbtF82CNbSj2Rd65f5qrDp4GWFHvxfWC3WKrQ0FXBb0CGYL2xry2gDeiLRGDy2aaBFFoy+70UQ+x7YmeRxjRbjz64E3b/byhwE8ei5Sy/jwqKFHWiWbk6/cV4UVeyuwan+VB9x9LwKCQsI3jn+vUbvjP0iyLqN2mjR6TyrzeEPLumB14WiuRm0jIriCCrao3wC82sa8CzLqe89f+fiDGfd7r2a01rfPF73nHvPF5197X/7f4fv/kQCPXmIqrtJ7EqkjXWZ2dgHGxe/A3PxTQntOLLolikW5/No3zzyFCvCUTkIFSQVErzONBjMWOJsxYddUvH9+0TsFdvRikjpNxU6lTWVDoKa0FNfzKsrWktuDADx+RwAec+zOOpG9Ik+CPl8rZVGSO0gpvIvkM4zm3UUC6Z4lNxB3sgYzkzbjva5f4P1uA/B+t35o1pn5eEPRlK0ROvXDe536oBkLobTphaatHYDXprsPzDFa1/DzrlI0pUnbHmjcprsAvAafdUbDT9vjv9/7DP/VtAXe+rB1nQDv3dYs1EKQ11Py75p1GYL+cyKwcluJVOwLP8a+nTclGZ4Vx/yphq/2rPA++Q+uWd5H/2EGs3d+EYB70fvB5evLyeFa4O4SwR37oz5zxlPplcoqy8lFt6XqXjzXGA3VkjvIKL2P7HMPkX3hJ/kco5UETbk1Tql/qwwpETL/vm+MmBFc8fN5l54K4CLoIigkuCJYU5BG6j9ZIgHDd452rhqh8wK5ura5r/VVz5EvzBMFngSO/DxZJfz96yqfYV3FE6SU3cT8zafwVdxWjIxYjwkJW/FVeD6+WJWJgQvj0XPWWmmNMHRVOsbEb8HIiHUYEZqNseH50vS886TVGLgwEUOXpmJi9CaMj92CQauzMDQkGyNC8zApYZf01GMlzT8T4AXKYcpcW6dcg78XwGMEj9G7qONXBXQpeDPApsBQQYKCCspP/YwbhQkEea4xrxU+acArGHHzs14V4Jn8tesUqJNMZpsRz9lkAgFeejl1BSmatxBXegvR7CV65iqmxWxDu6Gz8Wn3L9C851B83GUoPuw4EO+Tvt6mFz4bNAEDF0RjXCwpv0exaFsRVu4uQ+jBKil2F+lUMlfGhgI1Y2Bo9I0Ajw5EHcml1DkK8gzEKbBTuW+MDeoA6hGCPOZeEyTSqZh50QU8Rs1l5Iv3hA5M/3tBOqfDiCBQlyiZ5dg5FF5ScuksDVKcyZvLpgWaLApNdhcpjo/kurJVh420iw+ReoHFyijTFQgZnZJzUuk9yZXjLMBIos33xVGbVnYf6fwt5x4g8/xDZF985BtZFxiJpnNUAR2vB68fiw2yT/TyvRVYvOM8lu2+KAAv5swN0SlcA261Yjd9yT/HWSmaXDPewe9yvfG3U+/T9ibt036XATwvVZTXTB2U5qRxq3W+AXi/HxD9wwCeGnjXwQefnoQV+yoF2DFqxwgeG5evJQWTVEwvsGNhFQF12kdF8+1uiCLnAqJ3wF04WhHQQr22gF/e2HgD8ExhvI7ZlI53Vg+kgT0FTV6Po/ezr3v7VX5T7WP/7wR4i7cUYUrKPkxO3osl20okv5UgiN4/VXyq7IyuQoDHQXDH10hj4nXj9VBjwaVo2PU0IS9C/Dy9mqRluJE7Vc5udTTKAipfAY8O9ZCK2OdN9QC8eF8uhkbsLFfDjAWCPaH8lNArfBMpZ28htUhBXmKhAry4szcRf+Z7ROwrQ5tRc9G4fV+832WAVM78oNNgNGvPyplsidATTdo5AKwtPdXMw2Nhle7Sy04KpbBYSutuaNS6G1gh853POklD8waftMPfm7WQCB4B3tuftEewCB575rEwy/sd+6Fh655oPmAcJkauw5o9FxB2+FtEnriKmDM3JT/CcnsseucaE/b81D+bIefOwQGe0TW984sA3Ivef3mZWxv01QXwGLUjyMmpfCrRgLUHqxG+7yKiC2qQcOYHJBZdQ1LRdaSdvYPM0vtiDPGzog8uP0PuZQVvvigaqY+B4/ITZF9mPzgduTUEh4+RU/0I2ZceIevSI2TK/Bi5bKnwEiOr+mdkXrJBwOYdLkWTIHZ91c/IryKgdXQRo4oCbp8jr+o51lU+x7qKZ0g/fxer95djVvZhzEjbhyX5JzArZTdGh+ZgTPg6TEvajukpOzE7+wAWbjyOeXlHMCtjH6YlbMfgRUnoOCkEAxckoN/8OAxZnobR4fkYHr4Ow0JzMWRlFgYtz8TM7CPIqvjpLwnwWDkz/CidyddEHlJWuRETjZpoBOa3ADzNV6IM1KjRnwjwpJ0Ei3LcQnzpTcSWMFJ2HfMzDqLjqPn4qNtwfNJtED7oOAjvte8vPTybdhyILuMWYNTqDExJ2S3Ru8XbigXgrTlULTZclK/vHQGjC/AYvaOTn4BOwZ06/glMJCePII9VPYWiaSwNmzW6RxaIMkFYLf2O0B5Zd4GRMQPdvLYEegRp7BUqBXKox3xRLwXiblsf/yifgnWnlQTBiQE39lckE80ZKQ5gSzln+W+aC2eAjZWzFbQRwFEfcWjOYxJ/M9MYfPtQACj7FsD6E7IvPETORZ0zz91HOmtMOCOV0VBGR09eFWbbqgPVWLLzPOZvKcG8zWexdPdFAXnsKciUCSk4KA4SRuI0ABIMXLmvBQI8cxhaW45XAXjGQHHtiPrynn8/yPPX2vMfBvAI2hixM2C3an+1eHoI7Aj6OLhNgEcqJrf5Hb7OhuXSF8VpeEwhIRFBRiqcpFAzPm1xGrh7E8HzByZmlP8Rc22QpA8375W+9wbgBbtGtV8Lfg+DAWPJ/yBdpOQuYo5/j1nZBRgfv0OieKt2X5RiRaR6KMDTipsKrDQHwXIK6F0W7ydzARxqUHAvnlv2mzz/wNw7PqtGp5QoXNFNcc7wmH5e1AtKjTJaCkEm8/YsckeQSMVvAM9mBXfMeSDQu47U4ptIK7qNlMI7SCwkPfMO4tgEveg6klhaPmYLPuw5Sqpl0mj5qONgfNhhAN5zAJ4AOqFT9sa7n/dCY8mx6wLpZ8eKmK10m1G7t5t3lME8u7c/biPRO1I06wN4jOAxx69J+754p20f9Jq+EgtyDiJ0b7nIvsiTV4V2zspngdE7BdoKtmuvkdpgzwV2rmIOjN7V9f+LANyL3n/9AI85c/TEP5J1MHv9GYyN24bJsZswLWmH9H1buOE4Qnafk+p9KUW3kVP+RAEY8+lqngvAI8iTSB6jdARvAYOAL/PyM2TZcHLgMqqfIOOSjnRnzmI+WcCQ/G3mqXhG5qVf4I6fkcXCMOwn5XzGriVzC9dV/YJ11b8gr9roSk6hg6qfkUvgx7niKWJO/4CZufpsj4vegsmx2zEmLB9frsnDqLBcjI3ZiKnpuzE9cy+mp+3BlMQdmJt1EDOTdmFC5AbJv+P2tMQd0r9sTvZBfJ1/FJOTdmF87DZMjN+JpdvOSk+8v2IEjwAv4hgLuBFE3BWwQHloQ8Gd9V5TkKegoL4InkvJU3DnlsMn9e/fp2hSBvjLB7WLjA6nkRiTC5Qn4pw7zz5ptxDPKF4Je+Ldwqqtxeg+aQXeZ+SOTIdOg9CswwA06TAQLQZMwKB5kZLrOTPzEBZuLsKS7SUI2XcBYUdqxHYzm82AmDrklJ6puWmak0ZnIG05OgT5OiPwQrl3qiZT5vO7jNZxpj7w9snj6/yOu08tPkLKv+gvX39DA+VKy7T7Rz1EOib1jjkYyS7RfDdG2u4h6dw9pFx4IECM22QKJDDqaaPsLhLL7iGBUbiAwbxg3zj3AElkZTCFwYaBxYsuaCTA4/tp5+4ho/Q2MsvuStXrxNNXEXPsCiIOX5Im8it2npMCYnPzT2LmupOYtf405m85K1E7VpfntSN9lZR2oX97UpDUTnZTkcxu9p+DAzzqHt/a8RRK9EbwNHqnARjXQelSjGlLWCDG/5gq9/5aMOz3+7V/GMBbua9SFt6KvZUIkajdtw6Qc8AdAR5z7RyQp+DuBwF3FrWTh5mVMsm7vsDInVb8UdpGfV6J2l7i4AaIfwTPBKEZU78VFNn3X99cGxj91nP7I79H5WPXNJBK8vqujSm54KDoZX9v7fNx98f3NBL5RwFV99gvPH9SSkiXOHsHUUevYErqfoyN3YYFG05L49n4U9eQWnpflB9pK1R0VG5UaqQLqZHB6J31iVLgoIaCUTX8acu+CJ4APKOKKB2bETYBeE6hFCodUnMM4GmhA6U8qYKlcn0gXnMrJ20A0Q/gOZXXLJ+DAC/l7HWkFd9AWtEtpBTeRmLhbcSfJcBjbt4t6f0Xc/gbdBm/GM06DcGHnYbg4w6D8VH7fvigfR/JjWMhlYateqDhZxzd0KhlF+ln907zjtrXrkUn2DZnVsvk/NZHrSV6JwDvI1I0LYLXWXPwGLnjaNML77brgwbt+qBJjy8wdm0WVm4rwpr9FYg88T0iWZSg6JZ4fbUKpDmxSM+sDeLqe8191l4d4GkhCze6ROBiQOSlZl9um+W41Z6Dy+DnTv4dZ3dbwR0LU9xD1IkfMCp+FzrPjkS3qSvQb24EBi9JwPCQDO0BF7sNq/dVIafiKdbV/Avrav6v5ttVs0DGQ8mTybz4AJkX7yOn/AFyKx8it+IBsi7cRdqF+0iteIx0gsnqZ8iofibbaVVPkF75BOmcq57KnFn9BBwC/mSb39HXZL70FJlsL1D9XABdVvUvyKwmuOP/Dgj0K/TyXCs+B/SfEiDo0KRYGIayJ/b0j5iSeRATk/ZgfPQ2jI9kVcyNmBy3DeNiNmNYWA5Gside1HoMWJqCbrMjMSo0B8OWp+HL1TmYm74fs5J3Y9G6o/g66wCmpe7B0u3FWLzxFBauOyGU4YRTP2hxmEvMAXRy8BhNDHJv67qXmt/ovfdcUxpJljy8Sq5rpR5TtnkBSu31S0BdD0WThYMqn8DaJFCeSN6d0weP0TKlhlvDaJU7St8jMNPB79UGeOrwImgwqiVlJIf9z/ekEJLsx+ic7qzfVXomAYSyJZQOr7ldjGJRfmr0SR1gbI3i5uCp7vE+z/46yL2GgawLy5/yUDR9AO+hgDoBeZTXxTcRc/QbDFoQg2Zdh0kV4WYd+qNx+/54r9sIdJu4FGOZe5e8C1/nHcfS7aVYvvO80DPZc5XO+Wg6qtjLzoneUXbTGSdATGiZ1DEcyviQ9B2jaRqoEwq+2ytPQR6ZIGyEft1pu6CUf3UA3ob1kvNFXJ0ebapbXD3Ha8+CKVahk9tcHxZRtddJ/SaYE2BXdhfxJbdBRog4DUtuI7GM791FMiN4At5+QgoLCJI2aTOjpBzsmyi0RtIVab8S1BnYY9NxHSnnSNNkj7ybSDr9I+KOX0H4gSqs2F4KVrZlysW0tAOYlLwHU1L2YkbmYczdVCSMOEZOeY1pH2dXPHbylj30dke2mLO2/kjeiwCeWwWfzkiCOh0azfQ6KJV9Ehi90wJabwDe/wcAL+RAtUTwtG+dRucMzGnETvPtSMekAmdfOwI7Psj02mhon5405gVR2P7k0MYo8OsDd/QIvDzA44Ln/qhc6jOe/sz3vEa+Cvzghp/3cy/a9irW+n7bi/bzovcNGHmVd33H+23vvQIgIs8+yHjRcXn+Vk3K+/0Xfe+3vR/8HL3HtW0WRGH1QPaDizh8GZNS9ooiWLy5CGsPXkIC6RplNG7VuBGj45wm/NNTTVBFI0MVJA2Lp1JlU+9X7XXG43oBni8XwMm3pWI3gMaZ3lmN8rHKoTcHzyiaFknUhHbz2to++H0BdVS8jiHA15LP3kZayU0pDEHqCnOzkpxKmvHMA6R3mAZG4S1MidqIj/uMw3sdh+ITFg5o1w/vt9VWCI1a90CDlt3xTvOuaNCiiwA8RugaOMCOYM4AHsEdG5q//Wl7D8Brgbc/auPJweuMxi274d3PewjQY5uFhm17o0GHAWg7Zj7mZO7D6j3nEHawChHHryD69FXE8TqRwiQMeNLLuwAAIABJREFUhd8f4FlO04vmlwJ2rwgEg8lmUjRJV2RRFQ7SLDMuco2q04Agb/HO8+i7JAnNh09Fx/ELMXJFMoYsTULbySHoOCsa8zYXC32flTYF5LFicvljhO6vxszsAizbXiL9uqIOVSPpxBXEHa1B2O5SLNlShBV7yhFz8kckSa/F64hhP8VC6qEbSGQEWozVW0g9f08AY/rF+1I8IavyJ2SUs0UD805vyszXJEpKp5AAdM3roRxQWciqmkqXymZkr4aFXhQEZlY9QwarN1c9deZnPtCZUnYX03IKMHBVDoaszMGwVTkYGZqHYauyMGRVJkaszcXQtTkYFpqNwctT0W1WBEauysKABQmSezd8RToGLErEF6H8fjr6LE7E4NAcjGST9MjNmJF6ACG7LyD9wn3JOSRgtSIrQdeBVP/017NSQTXIerB7zv0IIBP6m1LBKU/s2gSTlbxmtk75fd++pOeeVoklcKRBSfBl0RjKNMo3BU9aeIOyT0GdgjBrIE2HFyN3jOBFnXApmgrg3Pw5ggYDeQb09DMGFl1wZyCS7zNixPOxqJ2CO65tB9xJNEmLT+k5qhyu63rwdZP/ev1cfUG57VYr9I/gyfcuanucJMuVZj/RwhtCdf4qPBcf9B7lYxw0aNsPLQZPwbAlSZiatAtzWTlz4xks216G0H2V0p/YKpxbrrXly1Fm8/kVKiXTahy2h0TwPMW4qC9ErntmlfdaoVKjdXcE5DGlhyk+DAwIw4s9UYtIAb2nZfmd4iq8n2wobhUweb0FwBUyl5v54dy3RlAJvLlGDHwnl1EO30PqBR18tlPO30XaxfvOeODOXE8SQXV73ooM98lxynI6Tpkz6Izyh8gq52tMWeAaYOHBH7DmcA1W7D4v13dO7lFMTd0PFkpjLv34hJ0C8L7OPYZl284i8kgN4h0aJgutENjpTHoqKwezqjzzlrWyfDBAFfy1ugCe+/v4e1xgZznj2jJE9RereuqzrWtR92nROzLtgh3794M8f609/2ERvLCCbyXHTqiXFq2TnLsrfpE8eiDo/SG4o6fGwB09PALunIRaqRrkFBF4A/BqG96BQt+rAIJtvwF4rlJUJRn8mpqS/U8FeJIU7lA01+yvwtS0A5iVdQTLtp5F2IEqF+Cx5L5TCU4UoFAiVdHRKKJhIeCOJZN9xTpqXxNeKy/A4zPqzaegciY4U4DG/nd3HOVu1c0eSZK7lzKjETwFm8EAnhZt0XYJFtXjcVJLdKQwz4PFWGQwcd8Anir5tXvOo+O4JWjQdgA+7DAQ77PoSdteaNymFxq07ol3WnZHgxbd0LB5FzRk5O5Tjg7O3FGic2yD8PYn7fDWx21lZuXMvzX5FH/zUDQbShXNzmjUspuCu1bM5euORu16o1GXoRi+MhWLN53CKubfHbqE6BPfIfb0VfGgJ4phoQaB0tB/vwieGcwvmoMa9kEM+Ff5nBno3pm5doze0SDRynj08qunX50D9ySHZ9m2QvSavRptxy7AsCUJGLAgDoOXp2PZjlIQANGIEIB36V/YyEptFx9j2bYyDFiehT6LUjA8JAcj1+Thy7A8DFueioGLEtDn62gMXpKMMRH5GBe9EWOiNmB0RL7MbC0wI2UXZqbslnYCkxJ2YmryHszOOoRFG05iyabTWLrpDKal7MXoiA3g+xH7KxB/4griT34vPcaSCq+B6zONLJRzDwS4WpXDLAIeUkSrHyObgIrRwIpHyGKhk+onyKp+7EQMmf/3BImF17F6fyVW7bmIFTtLxdibnLQbA5al4YuwPIyN3izUzNFheegxKxKjQrLRf348hi1Lk8IqX4avw6i1eRjFAizheRgeno8vozbiy/CNGLgsA/2WpWNNwWU5rkXw1tXQQHvJaG4Q0Oe9z9wP11wmo26Ok+1FeuhlAZ62AHgkVDuN3FEuWXTsxQCPRVZYQZM5eAQEBHMK3hTg8X86qOgIM5DHbf1M3QDPGBM8JwUcpCTS+fTbAJ7pIwMWdh1Nh70KwBO6+9m7Urwu9fwdTE/fheaDJ6Jpm95o1KYnPuj5BbpNWSHFfGZlFWDhxkIs3VaKVXvKsfbQZUQd/UHqJdCGU2qmWyCFwIw2nAvw3GearxP8ceg5OGBO2inotuXt8TP8PB3/IQcuSQER5p6xujrtxvhCRgpdIK/3htWhNVLqA9G+qs0squICdZ8e4mtSgZO5ffc9VTFZGVMdOmQDMEeVM0d2JduxPALbmHAQuPH/zHIWKmPLFra8uS954vGnriKy4BusOVCFkL3lWLHrPBZtKcas3OOYnHYQE5L3YlziboxP3IPJqQcwJf0gZmQVgHTMJVtLhI0Td+J7pBTdRNa5+8hyWsFk0llykbmHjzTn7jcDPAViFvCgjOJaMrvSdD5BXF0AT6mZbh8+XYtvAN4fCTH/MIDHyB2LqWghFQV1ti10zBP0ljFqd1UeXlZQoieHD7x5fhi1s4VLj4R/mLm+pFF/z6JXyfhv6+J7E8GrbcibIvEqkN+y/SaCV/e1tWtce3YNoBdec1I02Y+m5C5C9lZIDt6C9SexYkepKAWL4LFyGI0RGirmTWb0jkYQlSLBH5PTWWnzVQAeI3iaLK+RNqNoSvSD9MyyexJ9V0Xq0p34P8+HRpLkpziAMyjA84E3A3F6rGTKCqe3EuWG0YLonaZBxUFFn3D6R4yLzEfjriPQtF1ffMD+dwRdbXrinTY9JYLXiADv084C7N75ZweJyNlMYEcK5lsft8M/PmojIO8fHzgAr4mbg0dw2LBFZzT8rKtG8Qjw2nRHo/Z98MngiZiRthtLd5QgZH+l5K7EnPxOKtiRKpXE3BSf55dK8q8D8KQyJUu7VzzW/Bwx6mhk0cv9QNYQ11H00RqMichGp8nLMWhRPIYuS8Oi9SeRdeGB9puTvnn/Qn71v7D+0q/Ir3ouBQpC91ZgTMxW9JwXh55fR2PQkkSMWZuDvvOi0GvWWvT7OgpDliRg8JJEDF6aiJ5zI9Bjzlr0mBWGgQvYXiAVw5cmo9+CeAxanIRhK9IwYlUmRoZkYciyVPSdH4c+82LRf2ECvgzLBSMhE2I2YkridkxJ2YUZmTTWjmB69lEs31Mh9za7irqHeoredtKmbyPu1A+IOvYtYk9+j5SzN+W19Iv3kFH+AFkXlYLFSABLr2dcuI/0c3cQcbgaY6K3oM/8BIxgoZTkPRgbsR49ZkVgdEg2hi9Lw4zEnVi7owSL8o9hbMwmjI3fgkmpuzApZTcmJe3ExDi2XNiMKan7EFt4zQfwcpjH6LQnCAbyrD+dzfIZTx9Eb09EA3cEeKRdGkBR2afyLhjYe2mAR9rnxcc+6jnlGh1HLxvBI8CLPE5H83UBYgQBgQBPQN4rADyvfBOKoNPY/LcDvMDrpBRX0xG8ljSq1QFem6KZVf4MmReeIe3CY+nHxygXz4uU9qTzd7Bk60l0Gjcf737eE43b9kLr4VMxdEmC5GfOzj2JxVtKsGLnBazZV42Iw98i6uiPiD5xVSo4MnInxbWYNy2FVQi6HEom88skx8ylZxrAI72w9rAcu7vy7BPgcd8MGizddVEqRLIKO+1L3jfTY7xnyhLRtAVef64J0z28f/yMATzSa+0e83McWSxwcpH07fsycgjk+PxdYBEnOmnuILXklkQ8WeCJzyzlOJ/b8CM1WL2/Aiv3XMCynWVYtLUYCzYXCq11ZuZhTE3Zj0lJe2RoIbR9nv/3Y1r6IczIPoav809jwaZirNh9EREF30rj+BQyYaTYyj3pactKosJqk+IsBJUEeNb789UjeC6w06JqXEd89nRtsbgK6Zk/iY6qH+D5F2njfpWxoPb6mwje7wv3/jCAF3bkW4Qd+UZHwbdaTMWpmCmUTAF213zVkWic0VDkw0yvrZbC1UUr4WbxIvovlmChXn3tDcAzoV/XHEyZ1gYa9oC/AuAIoD++AXi/L8CTvDo2ez17B6v3VWLe+pNYtOkMVu48h4jDNUg8c0Ny8MyzScOHoIdGBocYMk6JaII79sl7WYDHirZU1FTQjKgxgubmTdwQRc9nmVEZU7R+3m/rO+QpH14fwFPqjgvyElkBtOS+NFgVIMdcNsn7IPC7J4Ovx5+9geU7CtFuzFy83bI73u/QB03a9UKDNj3xduueaNCqBxq36IZGzQnwNHpn4I7ATgFeBwfgtRWAx8IqjOB5c/AaNu/kA3iM4pGm2ah1dzTtMhC9ZoZgwfrjWL77AlYfYiXhy4g99T3ii64hsfQ2kiUf468ZwSPAY2NygjmT/0bL5/rhNt9LOP0DpiRvQ6epIUI9HBmai7X7KqS1gdAJL/+i9MzKX6RoyfrLvyL/0nPkVTySAiJ9FiWh+9dRmBi7ERF7SzB0eRK6z1iDQYsSMT/7IJZuPI4lG49hTvZ+TEzYgn6L4uVYPWeFo/ecSAGGUxO2YnrSNkyM2YAx4bnoOz8a3WaukXnIsiSMi1yHfnPD0WNGCAbMj0KfeVHovyQJvRYmod/yLMxZfwbpF1il81dpvp5X+RD5VT8h4lAVpqbsxVeRmzA9dR/m5x/Hgg0nsWhLIRZtL0bU0e+QXf4YudJQ/TEyLzHK9wjxZ37EuJhtaD9+FXpNjcCwJanSCqHP1zEYtSobI5alY3rcdizMOYw5mfvxZdR6fL3uCCILqhB97DLCD1Rgza7zWLunHElnrkoOXnrlT8isegwCPOreoODOkxv3okiwgLrKJ9ILT+irAvBMLrq6JZhOelWApwU0FNi9agQv6gSdzUr7IzC06I6CAhcs+smwevLwCB74WZO5Qg8UkPdbI3jBrxWjK9TzBu5cR7g/RdMAXqoD8JLZh+/sPcQyb7nsFtYcuoAhCyOk2NSH3Qah97SlGBuRh5lZBZi/uRTLdlzE6r1ViDj4DaKP/oCY49cQc5JpNcyLMwe9Vs0kq8MH8DzReH+KpuoOidZJ4RQCO+uX5wV+2k4h5rS22mK1SA72EeU9iztDpog1QXfbJGglTe35ynupAO+B9B3kPaUDQJ2A9+Q6xJPCefoamIsaR3bF8SuIOfYtogpqEHagEqv3XsCKnWVYuq0Yi7cUYuGm05i3/gTm5B3FTFa3zTqEKWn7MDl1LyYm78aEpF0Yl7ADkxJ3SRuSSfG7MDlxN6Ym78UMMm0yDmF25mHMyzmGRfmnsHhzMZbtKseaQ98g8tgPiDt9A3RismUCnbhkANigXCRoFpDHKJ6Tg/dbKZouwHPzPWkPcl15o3f+uXcuRdOid/ysv6PB32Z/A/D+PwJ4axyAx8gdedNSPVPy7TQhVyrmOQ2MLXInXlufd0LDzgrwCNqC83drv/6yAE9z+fwjeJoTEAzsvN7X1PvmejLtf1N87qwgzesZcd/znlNdYC7Y67WPa8f3n91j8/je4SqbYPu315iHoiBPvYtUQnrO3uME/z3e31b/9sudi51TsLn2/v3PT5Snh7Jg+6j9Pfst/t+v+3P2ee/88r+H1CQKe1IUww5Ui5JYtLkQK3edR/TRK0hkDzo2TC3z5ro5NCGfUnws+ULaCN1rFHjPSbf5u30Cn8ctuesDeQR4fKYJ0ujR5TNN4zwowPPQnezcNLLoVNJ05ILSLjVPg/vjUCDJZuf3fBXLSMuUfAxG9VhKm+flVGljonz0iW8wMSYfb0vRk+5o3La7A/B6CcBrxKhbi85o1KKTQ9NkFI/gTgcBn4+i+XE7vO0UWfl7U83Ba/DPDvrdFszfYy5fV7zbqjsatOqOT/p+iQkReVi8+QxW7q3A6kM1CD/6LWJP/SAlypNKbzuV1lyAp4rSu4YCt2vfG/c58z5zWohCDGunH97LGOT8TDDD/t99zZ9B4RTjqHomRQKEjnXuvtI0L5AO9VgbGpfTQ/1YvOYzM/eh49TV6DUnGqPWrEPk4Rqsq3mO/G9/xbpvfkVuNatS/svRFfQaM6/vKVbuOY9+S1PQb2kilm4+gfTi7zAiNAODlqdibu5R5F28j7zyB8hne4SK+8g4dxsLNpxAr/nx6Dx9LXrMjsKUxG3IKPoeWSVXkV78PRJP1GBmxh70WRSL7nMjMToiFwnHL+HrtB3oOycMPaatQqeJy9Bjdjj6LErE5LQDiD7xIzIvko3CpuqskPkQ6ysfIfJQteTVtRu/CoMXJWPEyiwMWJyM3gsS0GNhImZmH5OUBUbF0hnxq36ErJoniDvzIybEbUfHCSHoNz0SQxYmYciSZPSeHYWhi5IlgvdlaK7k37E9woDlKVi46TjyKu9jXdVPyK/4CRsqHmF9+U/IZVTw/F3EFV1DfPF1KQrBqEBO9VOJkPoV4jGAxzXF6JncI40kcK2RhilUzAp6/h9IoRvS1Uhfy5Z16MoTV5Zyjfuv67oBntI92epDirdQNzmAiqCKBjzlSQpbK0kFX6VTWqRGozWaM0f5wxw85t/Fnb6JhELmjzHapPshQOO+ZH/O63zvRRRNsiYIKvh9OtMkD+w1ATxeM14rXh/KCv5PHaXNzd0onlHt+LnMimfIuPgMLsC7h+Ti+4gvuYeYkpuIOfUNJkTmomnHIWg3YjJGr4jHjOSdWLCxCMt2VSBk7yWsPfgNYgq+R9yJ64g7eVNAiFtYheDurtCp5Vm2CN453gP/AisWwSOVU4Yj27mt7ynAM6eh5OoV3ZIifCzct3TXBazcR6omG6zfEKBm0TuuA4K7nMrn4lhMLLojz114wXcCnkL2X8KqfVVYvrscS3dcwOJt57BwSylm55/GrJxjmJ19BLOyDoMVQ6elH5DCJpOSdkt16nFx22WekLgTExJ3gPP4hO0YTyCXvMsZuzE5ZQ+mpO6VMSPtIGZl0MFSgK+zj2KuADrSu4uwfMtZrN55HhH7qxBdcEUiyHRKmqOCa8cHTIVaygik0l15TdkqQp8/6nDNwcuufBqQg0c5WP8wgMc1pGuF64V2iLc1AvONvcVVDOBRb2lbBHdd2hqsD+C55/T7wp6/zt7/sAgeWyQQ4FmRFbeYCr1kzLezkD4NtbtSRY5lV0lTYuEIpSi5XikN8/52gBfcMFEag4EOV9H4K5lApfN6/g9uxAfzYlKAmxDXB6i2IuQ52fm//tl9yM1T87LH8P4eAUnMswk4V+9nftu1DX4tX/Yc+bnax3X3aefnFXz6mv/3VDgG+326nvj9YKO+Y7/4NzyWEsukxYQerMGiraVYvK0UK3eXS4sEocsw5+Gc9ushEIovviODzx3pFnzmmMvH81cDwSqvuc+Buwa10SnXAQ0nKiO/UXxX8iJozJD+Q+XEKKOXDmO0GPWqOhRNyVGhEaSlsb1FViwqyN+iIE+jeGIMsEKb5AFqPofm6DGSZ5+9g3i2UCi+h9B95Wj+xXQ0bt8dzdp1lX53b7fuhbc+74F3PmuHRp+1RaMWHdGwOfPv2uOdf7bD258wYtfGN+t2G7z9YSv8rfHH+K8m/8RbH7SS999p3h7vtGiPBi07onGrzni3VSe83aY/2o1dgXlZBVi6qRghuysRdoiMBpZk15xjVgSl8cv74KVp6jOvxpt3Hdh6rL1u3Pvlvsc16h0EF+ql1c/oez4AWMVcsNcF7lS+atEH3aahQVluBgV/l1B+aETLWmSluQCg67TtSCq6hTlZR9BzVhj6z4sEc8oiCr5B3iVWzvxZgF4eo041vyDnG0bzCPZ+RlblY4QerkL/hUkYsDAeSzefRGbFXYQeqkbI/ipZKwSemU6Bk2yChgv3sHDDCQxYEI8eU0MxaG4c5qQVIKfsAdax1x4BcNUTJBXdxLiEPeg8NxGjYrYj/dx9RB77Dl9GbEav6ZHoMXGV5MHNzTuG5OJbyGGUvJyN1El/ZHXNX5BR/SvSq3/G0r0V6LskFd0mh2DwnCgMn5+AQfMTMTFuJ9Ycvow0giOeJ2Wok8+WXHQDU5J3oeOUVeg9ey3GReRhQtQG9J6xFkMWJGD02lxMTd+FAStT0H9RPAYtS8Lc9UeQWXEHWQLcWNzmuVSc/Tq7ALPS92Fa8k6Zww9USqGarKqHyKj+CenVj5EmVUZ5Ds9BQzK97D7ijv+IiEPfIPzgZcSfvia6O40yvuop4s/exOLtRViw4RhW7y5BypkfsI699gRw1Jax7rp1ZaY5JKjDeZ+8xVy4Vgnw2LdMZJI0YH6oUX2nmbTJONLMRI4JdY/gTml5BG7RJ69Lk3NG8JgrR8OaII8yzDsY8SGwo+yiHLN9aFEV/yIrCvAC5ZsV+lAauRrr/rl87OVGx6j/c2rPtv+zrNeLUZPHvgipzznDa+WsE77Gz1gjbpblT/bkwNEZllh4A9OzjuKDkYvRdXa0RJNZWGXpVhYoqpD7G3nkCqKPfo9YguFTNxB/hu0MKI81n5vXh9eOv4sgm/JfrxdzF5VuzZ54HAbylKJptEw3P4/vM6InMp0MkbO3xW5kkT429aaNGXroW8mb5DF5HAJv6hoen/eGoG/VvmqNqiURgJGWvAuTCMzit2N83DZMiPWM+O2Y4Lw+Lnarvh+/XT7PliL83pTk3Zgq4G0fpqXtl4IoU1P3CRiczty5jIMgJXNW9hHMySnA3A2FmLuxGHM3ncXCrWVYuqscK/dWC9iMOn7VcUzyejgtJJz8RLIZOCwayoioXpO70mSc+pey0vSE6QW1MQiwVJ8HOtXq+p9y2t8W9th9jm4ia0fkNR3GvuObva5OfKUIu+DNCqxYIMaieKYHOL/5ez1X4A8DeAbu+DBKbzsncscwu4E7fXDZBPKeNoCUBWMNEinIVMi5C+Z1Azz2Wgpc1HrcQEXz+v93lduLjDd7gPk511gzge/O3v283m3Pgy6eGk2kfZljmNDh9fvfCvD0uis4q28d1AfwTOjaZ9zZvX/uvoOvjWDXm4ZNyvn7SDh7G2sO1mDxtjIs2X4Oq/ZWIubEj/K6Nli9J6Aurug2OAjy+NyJQ8VpP+K9R3p+7rnx2FyHBvA50zvuNX50Wz3V9JrScKLClebpku9glTxtZgVQM4CUOioAz4necds8twL4JEdXFT09uwRxqvyU6kMDQEEgm6CrwUDjgTka9KDHn76KqUmb0bTrADT+vDOatO6Gdz7vibdasYl5ezT6rB0atuiAhgRqn7bD2/9kQRXm3LGRuQI93W6Dtz5oKQDv700+dQBeGzT6rCMatuyEd1p2xLttuqJByw5o0m0kBixIxvKNRVi94zxC91Rh7aEriDzGXp/aEDgQ4CnIM4/ovwvw3Hto66v22vNE+TwAz3KrvHNwR1ldRThcMKfKXKPDxphQ7/Ajn8Gga9H/97pr8jmSim9jVuZhdJsagt6z1kj/t8ij3yrAk/y75xCAd/kXZF9mwZWfBeARsIUVXMKARckYvDgRSzadQHY1I4QskMB8FY0GETix8AkjVpkX7mPh+hPoNy8WPaaEYNDXsZiTSoD3EHliOKmXnJU6ww9/i0VbSrB6f7VUs0sovInJiXvQf04cuk9Yhe4zwzEn/yiSz9+TdgkEknqcn5Fb/SsyKtkU/Vcpvb5w0xmQEtpzeij6z4/FuJgtSCi8ikwWdOB5cVx6jgw5h2dILbuDWTmH0X5qCDpOXYWxkesxJW47+syMwpAFSRi5JhfT0vdiaGg2+i9MxKBlqZiVfRBpF24jk/eanv3q51h7qAa95iei99cx+CosF5PitmD51mLksYpl9SNkyHiKdGkloSCTAGflrnJMStyLaSn7MT39kJTPF9pY1TMkXXiIkMOXsGhbISYmbcOYmA1CU04rvinRBuoGk2lePWHrVO89bQAdrwTwKJsYORPbwnEcO45SOpCtyiVBAOUUnS0uRVNlFw1uP+eVFEYhwGPusBfg+QM7A3viwBIqIPdjVYJZqp8l8QnwFAi5kScnD6xegFf7eda2E0EAnlMch9fPIp3p5QQELOnvgC2jRhaz7cwdLNt5Ab2WZGB46DpMTzuAJZvplLqItfurEcm8u4LvEHPsB8SevI740zdBOc9rFAjsDNwR4FEHaBRKe+Exn9YKcxG0KIi55+TbEcQQ7GgEjzLenH6S41d002nHwLYJ1xFNoOlQNBVUatsdOybvARksq/ddwKTU3fgqdotE3ph7OiFBwdxEArg4ZyTu1LzUxB2YKNsalZucvAvT6PxII5Dbh+kZB4SWOTv3KDjm5B0Tuub8DSexYONpLN5SJLTw5TtKsXJPJVbtr8GaQ2wpwYrxpLTSCenSSi3aqyBOf7uCYG4bbdW5brw+zCeUnG3TE2q3mp1BcFcfwPPLj2XeLNu4BNjCpu/NcSIpGU4Ez//4ag9Sr9gxKe8N0AXO2qv6F5+j7w3Aez3gjnv5wwAeE2AV3FlvO//InRhoEp5n9O6+b8EqmLHFygVDL5SFef+aAO9FStAUon3u9c9vAJ4ZG3atg81mOPM97z2w79r7/nMwhe0aPt79BNumV5rROQF4hy4LwFu647wYm7EnryrgYb+hUlKvFNxpxJwRo4cO7dYcBy4I13P0nhsB3iOfUhFPnq+3k9fLrYCKSp8ecDVe1BjSKJ6BO6VU0euq+RBmBKlCp1J3h1ZnM5BH2WHDPMEEcgr6AquwKVWTbRPiim4gsqASHcbORqM2zJHrArYxaNCKYIx979oFjd7VAngft8Fb73+Gv737Cf7e9FO89WErvPVJGwWHLTuhwWedpLjKW591QsthMzAxeitWkoqz6wJWE+AdvuIYk6w2ytxjtpJwI3j+itsf8HAN1GUMB1uTdb1mhgBnXZ8OyPMCPMcwpHFo49Wie3UBvGfiLKAnmIaCGQuU/XouaihwDXrlPwHezIxD6D5tNfp+HY6vIvIRffy7FwI8ArawghoMXpqKwcy3W3dEAF5u9VPpwcccQPZvk7YFsv0UGefvSaXM/vPj0H1yCPrNjMTMlMPILmUfPQ/oIC2KOabnHiLrgtIPeZ6zMw4LwOo1eTXaT16FmeuOIOniPaSTYln9FBlsrM7qodW/Itvpl8d+bqH7y9E1T6UMAAAgAElEQVR7XjS6Tl+NnvOi8GXcZiSU3fQVPsmqeY6sml+c5unPhBoZXnAZ4xJ3CIibk30EKzYVY1zYZgxdkokvwzdJT0wWdei/KBVDVmRjXv5JKdJCsCj9+aqeSfRmQtwOdJ22FoMXM5dwA5ZtLUIewdWlJ8iUZu+MHD6XwYbvaWX3MS//NHrMjcOQ5enSMH3BxjOaP1/1FMkXHmL1kRqEHryISSk7pHrnzMyDYDXATGcdm0yra01zfb4KwEuzCJ706HpVgHcNsYxKFSr7QPKzPOX2FcRYbt7LADxzXim4o5OJgMiiXRrpsgqfKhcJOOuP4Hllsm3XjuD5nDL2DJMyS8pz+SMQ5LG5NvWGgQhGxxnFiyi4ggnJ+zExcTfm5h3Hiu1lWLO3EhGHahB99DvEHCe4u4r4UzeRcOaWAjynWIv+HjdypyBLwZ1E75ziSQZiyMbQ6J0DaPwKrlCOO+CuSHvhSZ6f6IWbjiNPwbJSX/nZOw7gJJBUKiMBXhblyvm7WHOgHFPS92Eco3RJuzCRuXHOmJK4G1OSdmMKqZUpe2VMTVMgxyJJM7MOYU7OEczJLcDXeUcxf/1JLNhShMXbS7BkR6kUVVm59yJC9pUj9EAlwg5fQsTRbxDNPL6TBKEEdBqlo17k+ZluFEeA4+gk+OU1MQYKwZ1sOw5LBb90zLoAz9oSeGUn5abKztrpSgR3vvXho1+7uXd8JimLvYVVqJNMVtvs1VM8tntMi94Ft9ffALzXB+gC9/SHATy2RxBaJvvbSdRO+wr5GlQ6uTspDDsbNdPhknOxuItVAV6gF6D+/4MsasebVcsDHeC1UAPKBOfvOQc34oMpOlcJqgFOw8eukXe2z73++Q3A0/VY/3ow4MbPeu+Bfdfe95+D7TP42vDu07bpjU1mlTFG8Ajwtp8TLyyjeXGnriGRCqJU2wYwapdAKg0pIKTO+J43dajoebrGtRn/9nv4eRP0NM6TpEqlF9xxW40Y9U4bPSc4wGNkT5Wbm/CupcRdcEdQJ7m6hVTyGvEiZVPBXO0InilGbwRPGsiWsgH6bSSV3sS4qGy8330IGrboiKatmCtHgMeG5h3QoDkblnujd0EieB+3wT/e/wz/9e4n+O9mzfGPj1pJlI/fbfgZAV4XvPN5dzRo2wu9Z6zG3MzDWLapCCEEePuqsfYIGwOr0ieIVYCn0VReX6/i1LxX//UQTEbwHr3qcEEelXttgOd7zd6rfCLGdi0ZWpdsdRxz5qAzLzHXLtefOfbsN9r6U0qnCw4tfySx6Bamp+5Hz5lrMGhhDMbHbkLsyR9fCPAsgjdsRQYGLozHzMy9AvDymJ/H9gwOwLMedLkEURcfCMBjBI8Ar+/MSExN2I+MknvSp88HOiqfCODLlfLkCkZYGGF25hEMnBuPvtPC0Hn6any96ThSKh8greYpUi89QWqNNkwnTZOgKePSMylsEnn0EvosiPEDeElltyCFTwi0arQZe/ZlNlEnxZPNwJ8gseS2FO5JPH0dOaUPEHfoOyzIOY3Fm0oQe/yqVD2clLgf09OOYO3By9o3i4beJfaBfYacikdYu78CfefGosvUUAxZnio5o7w+2gBeo4cEdjIIGM4/wJq9Feg1Lw7dpq/B8FUZmJl1WAricI2mXvwJESe/w9KdZzEmbgu+jN6I2TkFiCy48toBngAXh2GgMkqbML9aBO+a5HORdmggjLNREJWRQJn2shE87ctn+XcC7hw2AYubaJ6f7s+cX68N4FmOJAGe8/wKwKtgtIVRn58carsTLXNyl2NPXsP8TcXSamfhxtNSrCtsfxUijlxG7PEfEUe5dfq6grvC236AldfHB1581Ua1/YBG1/wjeJTRJse5TdltTjoyMWgrEtRxsIWWVVqnzOTnleKpjkECKEb0mI/nnx6gUdFcFg46R5BXiSnp+zGO0TkCOVIr0/ZjRvpBYQdI7l2WQ6/MPYp5+SfA6yARua3FWLq1WCpUh+y9iNWHqrH26DcIP/YtIo5/h2gWZym8hvii69IXM5m51WV3hJpKR6alKRjwdamrFuFUwG3XwdgovCZ2XQjIJeop0TujZ6r+NrvC6xQLRsek/Db55Z35fa+uD4zc0U43pxwBpksP1VQqk/OBlMxAW/0NwAuEZa/v/z8M4PnAnae/HR9MLlQNOTM8Tc6xm6hJT4QpeS421wPxC4y3G7hYgv//sgCPVcL+8ymaXsNNrwsNstoGnRn9r39+A/B0Xda+5oH3xisk7T7Yd/le7RFsn/4Gve0n2JzmA3isgnZZ6JnLd11E2CHmw1wXRZhYegcJrJQm1EzNeaWgpiEUaFybF07P0z03PbZSNAXcMXpXF8Ar1ugdFZkaQ26OiRkynGnMcObnaBjQQPAVUXE8tQbuOBPgCciTBuqq5CVPwZODp+BPS3Vrvt4dJJ+9iaSyO4gvu4eYszex9sA5dBwzB28374h3m7dH05bsXdcF0uDc6JkOJfMfH7euTdFkBO89BXh/f685/uejVvjHx63wbstOaNyyCxp81hX/81lXfNj7C3y5Oh2L15/E0s1FYLl+3iMtDECHlwLZPwvg6bo0QP97Azz1KNNJkFym+aA0IHgOrkHisjXMWPDOcaeuS8n2rlNWSYXK8TGbEHcqOMALloPXb0Ei+s6NwYz0PQrwnMbqAvBo9DiASbzb5Q+lz53k4E1ZjT7TwzExdg/Siu8gh1E7fp5935gXxpw8gt8KvYbJpXfEWOw3OwYDZoVLlc0Fm08go+K+0CKVZvlE+t9lXXqCNEbHLjM69hgRBdUYtCgB3aesQt85URgftRlpZ28rRfLSY2TxcwLyniLrskXyNO+Q7QdYKCmXOX7lz5BX8Ry5lc/ltbyqn5HGfpfnfkK2FKBQUJ/DnEhGLysegU3g+8+LQ8cJK9BrThRm5xwBwXFGFSmhmqNIsCBFUtiH68JDpBXekJy/PjPDMGhhvOQ1pZbelpy4jMonSCy9hfmbT2Hw6iz0ZmQwYTfiz9zwpRqYTKvLafGyETyCFsoyM0o1yvDglSmaBAmk/BmtmwBPqiuypYxDOX85gEfnlQE824fmqhHwMRpI0COGv9A9X3MEzwF4XnDno3I6uXiWu0zQwFxKFqZKOHMDK/dUYMmWIqzcwYbmFQg/VIMop1w/dUrCGQIv/S1CzyRYtabtfjl3BlzcwiASofLk4PmieD5KphO5K2Yu9g2Hjqkz/1fQYz32FBxTf/B+Edxx8Pqmkj3i9CkUPXPxPjIu3JU2B9EnrmDuxlOYnsXKl4eFYjnfAXIsULZ4axGWbDuL5TvZ8+88Vu8rR9jBKkQW8DpclsqarIAcW3QdCSW3tApy2R1pjp5RTlbMQ6TLeID0creKNHWdOjRNL7qVPan/LOdQc841PcHAnc92JsBjwRrJU3bpmfqcqM1s8tQcY4Egr26Ap/reniMeQ50l/sVV+Gx5nZB8dnnM4LZ47Sie2fJe2f76IM5fe09/GMBjIRU2v/QzyOhBd/jE9EJoqVd6AtyF6q/w6w/11r2gagO8wEXO/8VT/CcCPFVqRrmy2TWqeS1eZZiy/PdnBXQapvdu8z6598r/ON7Pudv2GVPg/sDBH8i8ym/1/6z/fuyY3vPnazwHey9w9t8fr7vdD5vrvxf+0ZB/N4IX7Pi1z10pkw+RVKb0QxZZIbhj/t3aw99IBE8iYFSWxUrPJMijV5tC2gV3/I2B9Ex1Iujv0t/D59QiL4y+JEshAvWgMp+AXmn14mrunRZTMSrmI8nFo7LloKLTIgWav0JlLJQoq6bmVMs0gEdvrgA8Knnm4hllxUtpCfAIG/0npfQOks7dRXzZXUSX0DN8FV+FpqNR2z5o8Ekb/D/23sM7iivbHv4Xvt+MbWzjmTfjsU1wwBHPjBM5mmQyNiYIkJCQEAKhnHPqllqBDCbnnAVCWSI4kKNAiGDP+yv2t/Y5dbuqWy1ZYMy89wbWqnVbTXd11a17zzn77BP+2uefePntfwrgI3vnZPFYVOWlXh/K8WKvD/Biz/fleOm1d/HHv/TGc397C916vIvub32Iv/T5B/763mf4rw8G4Pl3++HjKcGYnbcWkWyIva4SMVvqkLjrrDZUlgIrDHFiaBS9vF1n8PzXrvm7/RrufM06P28MQefo9O4Ka2dCexzsgPmM83v6WoGb16FRr9X+uG5oHHB/GWcCFb1tjHT8mswBwwj7BcVjZHg6vhEG7yeUNf8i+XZk5Fg102MVWSnjeQlM6luxZEs1hi/ME4AXVLQJJY0tqJAKmwrSeH8MVyyx+rh56m4javURCVccODsBg+emYHbBThRXtQio85xmk3JLzxDkSdEV7fGWf+oG5nl2Ydj8DAybmyTXG+zZjswD3yPv6GUUHb+KwuNX4Dp5DcW1BH134SbDUHsLKdvrMHphNgbOiMXgoCSMX+pB/qGLEiZJMEgQWHb6Plz1akQyrJPVKvkcjAwiK0c2suzML1qQhY4l6hJ66Pm68T4qTrPiqOYcFvO79a3IO/QTvoouxoCgJIxYmCuhaAS7LKjirm+Txs3uUzdQUt0CT+0dlNa2oqTqBoJy12NYSBKGh6VifFIFCo5dkuqnbjZ8rmtByt5mTMxcja9SViDquxPS7kGuxy/SwaxjjiqPzD1piDDvUdahxRhTh8v1EbAIK+UEeMo20JlgWAdlHNgYWsMgmStHo5uyi4w6C15oXuxVqaRJJohARgqJSNimFXbejsGzwZlxWlGeMe/M5PGZcxng6APwvMVa2iQ8U/uRdn3v8vm333/t35Nqo1aYJh2D2puOOXC3JNyWAI+hmmn7fkTMphrEbq5B0s4mZOz/QRwp7KnK/FJh0Fhciw4+6TeqzJ02Ctfqonr/vgDPm0vmzMGjk9+S4cLaHb8qTB1tR0Z+megvMngG4PE8GlrK7xI8ajEX6h86zQjwOO/GwcjnwErFhdU3vD0kc49fxpJN1dKrLnJtpVSdjttSh/htDUjY0SQ97Zjfm3FA7z332CXkH78sTcsLT1xDYdUNFDCPsbYFhbW3pQCSq74VroZWcGRBpKI6vs+G58bBqcyv5iMq6KW+NAwv1wjnVhhLYS451xrBIpFv7C/I/Ds2kHfYzDa46xrAE9uXctIK37XXhTM0U/vece+Y/aNOExvccZ/qbz9KlJ1Jt9KROoA64tm/JzMDTxHgXVKAx/4oLJpgNTGn0UVPhXghpJcHaWYFDWpUq2HQMXhr7xFo/9kuAjyCvH8bwHsEAd5FoOdUkI/zmvOv37MBmhMkOV+3P3/g7xgQwc8bEOEL8mww5DQ4H+21uW7f0f967fvz/Zy5tkf7Tfv5GcPKa8xKqIP9G3rfCqCcn/Gfh1/7fTPn5j7UW90CMnSZRy9LFU2Wfo7d2ojk3WyQelGUZRbBERWnVVyFIZo0sjk/Zs/pNRo2xzCN9j3yt50AT0Kf/AGeU9lLNTOCOAV42mjdZu0U/JkqdG3q7TYMnumpx3YLVoiOUXyi5K2emUbZUeGLZ9fkK1gg0RgUDGElCM6puo7ME3QyXcOS1YfxyaT56NbzI/yZFTPf/QTd+/xTCquweuYrb/WVvDqCu24C6mxwR5D30t/64Lm/vInnXnsLL/Tsg+5vfoA/v9UXf333M/zpvf7o/vfhGLkwHcElWxGx+jCi1p9EzLZ6qf6WzER7L8C7hsIT7HX07wR47Y1BMRiZj2eBOWNYC7sVCOA58vQYMqjfU4ODa4vGNQ0FzftUcGc8uL8W0mPke+ahi5iUuhqfzliKUZFZ+CZzNTIO/CiFSlgJ0gZ4D60iK+yH9xAEGos3n8LQ8ByMiMhBWPkulJ1plc+XE5xZgMEJ8BiiySIr/DwB3pB5qZjvOQBPTauAjGL2ozujbR6ExbPmhOxcfvUNzCnZgeFhmRg8KxZjo3IxJXUZpmauxYzcLQgu2oUQ106ElexG9OqjiNl4ShiD6PUnEFG+G4PnJWHw7HgMnJOMr+LKkXfkshbJaGyFp7EVeSeuIGFnI2K21mDJxlOI2VqH5D1npUgGn5u76Z7k+hUx18+6LjfzZ+taJWySMplsI4vFSLilAKU25Bz8EROWlmBYcBpGReYjpGyvMI78DNudkL2YVbAZUWuOo/D4NZQyZPv4VczMXoehIYkYOj8J4xNKkXf0goJBKeihzEnGgbPIOPC9rPVSq7w/14WRaf6jyiPKTHttBgJ4kk/ECpENxjglyLPzhZwGqso8lUkltVpFk3KIAI8FVkwBDII8snj2Qaad+WKGdfMP0fQHeNr/jgwdv2NYQMMEtmPwvEVfHg/gOeeos9e2IU97S/PwvLlx1Am0zRjpcegC4rfVy5Gy+zQyD/4kBapy6FyzorAE3DmcfLxXAhcCOxO1QYDlBDN2cRWCQ22PIPl4AvC0WiZtRYK69EMXkH6QjecJutWWVNlvF9ASO1LaVtyGKVKiUSBsjE4mUAE504AYwVFQc1MYNWHYaluQffQSUvadQ8LOZqnGm7H/R2QeOo+swxfk/3KPs7/eVSlk5GKTc7b5qGlBSe1taffhJlhuYHGbNmXmyXYT5PEgwOMc19pzwmvk/Jj8QAX/NyXMVRwJRxXMeSNVLNtZHJregmK3BJhTd3PPOPW2cZhx9HWatbeHKc8F4HlzM237jXresHcK7nxzpfn/xnagDWNC6o2c7nx8BvCeDJQLfJanB/CEvTN5d0o3G4OLG53hmWxeS+9G+8XKBdkVINfRZ9ov6IAM3jOA56NgDXCgAcBn0tnhr5A7+k7HAE9BBAXUbz9sMOW8Luf1qzAM/DkjKB/3Ov6dAK+gmmFI15Fx5JIAvOhN9VJghQCPyfD0hBL8Ccijh5CJ7fTYWvuuY4Cnz8V3Pm0GjwBPcqgchVZozCiDpz2kbAZPDSAFe76vmYenuXgazqQhmjSoNP9Cci+slirC5pnwTN6H5c30AXgC8qjcaZBdF2+nGHksCX7yquQqseBK7qHzmJG6DK+8PwDd2Q7h3X/g5Xc+FlBH1o6FVQjuXuz5AV7o8R669XjfC/Re6vkBXnrVAnivv4UXer2Dl998D//19sd49d3P8cq7A9Bj8BRMS6/A/PJdCF9zGEs2nULM9gbE7z6LJH+AJ81s/wcCPMu4FrBmtU5Q4Ka5Zp2/tp0FXGtcKzy43rTSmjJ1tiHSkSy33yeDNyV9LT75dglGL8qWHDyGaLISpT/AI/iSNgnND4XBW7qtFiMiC6SpeWjZTpSfudspg8cqmmHle6VNwsDZ8QLwFlQckbYBBLnu5nvC4DG8UQGisncEeHmnriGoeDsGzU3GwBlLMSG6AKOXFoGN1ocuLMLYJaUYG12KUZGFmBBdjIkJ5RgdW4px8WUYFZWPfrNiMXhuEgaHZmBq1neSQ0sjkoYpeyeGrzqEKZmrMTbeI8e4hDJMSlmBiOWHkHHwR2H33M134WqiIdYC5qAm7T6DJVvrELH+pDAUuYcuopg9KgneGtvgqr+DzP3nMH6JG8OD0zEmqlBKvLsa7kqIZ86hC5hTtFUKxoxPqEAGG6/Xsk3EVUxLX40hIUkYEZ4mQLbwOBm8FrjraeDegrv2JsrqW1DK9gj17Ndly36nfHG+VsO1E4AnbK3qeakIyOqejkq/BHNSCMrBQBiAp1U0jRwiwLuB1P0XJHQ6df956Ydn8rkY8mcXyDAgpmsAj2GLPDfBBpklDcnWir42WFR2x1TeZIGVR2XwOgN1/v9HkCcgpJbtqG4LWGDhDoI7czBMM2lXk7B3aXsZCXIe2UcuetsVCDiz2ppIn0GLQVPGrGOAp2BSC4gYh5yEbFpFRYwTj9FfBHbpB89bh4I8AjxlDw2Dd1NCMfm7RrcQXFIHKTin3UkgeRN51TdRWEe2rQVFtS0iE4rr76CAjr9jl0HwWnCCOd3XvT0bXTUtcFtgjv0b+XmtvHsXHgvYqe63mWYtYmMBaAOiBfQqs8lrJRgmuFPwz99n+wftHUt95wS0XubO0mWcQzpbjF2l+0QdaV0FeN4iK+IY0fWgeZnaakQdx7p/bNZOmTvuIRvg2eH1XXXS8XNG5nN8xuAFBmqP++5TA3jqeTd0vuV1scrfSkgAwV01Cz2oN4DCWeleegSo/G3F/uivnwE8p7Ls6uvfBvA6Bk/m9/2FkWGzHhdY2d8L/Nv/UQDv8EXEb2+W/AmOrIbGNgnpVJYC8q4Ig8cKmhTa3Hd8Lh0BPJ1bzqsB+nbIhjHW24Vodgng+RdcMWErd6S5Kxl+5h1Izp1JrreKq0gVTat1AhPRAwE8vicGiAA8zVfIP3lHm72fuILCk1ek7ybDeRI2nsJHY2ah25t98dI7H6F7HwV4zLt7ieGYvT7Q0cvg8W8L+P31XWXwXn8bz/fug5d6vycM3l/eZmXOofj060UIKtqAkGV7EL72CKK31iBmRyPi9pxD0v7zvgze/1CAR2PQGIidg7nAgI9riAYB1wtBNvej7e19dIDH3C2p9DgrBhNjCvFt9tpfZfBMH7yY7fUYE10sbQ9m5q+XHDw2SO+MwVtQsQ/DwrPQf2YcBs1JRkjpAZTUtkruHQEec+E87Ltnha4yB47sWc7JK/gm9zv0D4oXgPfZzCUYl1iC6QUbMYsFHYq2Y3rWdxi71I1Ri/LQPzQd/cOzpBH7wNB0fDE7FkNCUjA4LAPTcjZIn0uGNKbs/R4zCrdi2OICaZ7ef24CRoRnYuTCbHwRFI/hC7Lwbe53SNrTCHfjTRTWXEPCthqElu7GxNQVGJ1UjuExbgGD84q2I2ZTPYrYP66pTULN0vaeEYA3JCgZX4bnIrhkl9wPq4QuWX0cA4JT8MHEMIyNdiFpWyNcVdxXLZiSsRZDwlIxJiobU1OXIe/wj3CduoGiGjotbqCo+jo8dS0oqWNPzLvwNP7s12+rvfzm2lHjOQCDZ4E7wyqbkfKMa8wYqJRzgRg86bPLyAKLUSEIYHgmc2PZn5Igj+X3Mw7S2NaqmgrItOS/MlQmxNyOSjDh53Rs0ZB3ht8Je+ctSuKXgxeQwTNRFL6jrfNsx6jZo10dvdU0a8gu3RYnmAF3RXSEHb+K1H1nkbL3jIQoEtxp4RC14/IYYmmq33rbIJjQTJXngUI06dQnmNTcaO1TqhUjWcjGyrk7rGk9BDlk8dIOnJfm5vxbAd4VKcYioFTSfDQPz0SIEOgRPBnQJCGbDCetvoX8WoZU3paQSrJvrCRKkMs5MBFl8jfBr4QXa0EaCYNmn0FzWOCOz8LYNjI6nOJcg3JYoboG/JLR1Hxz0zZDwR3XGZ0KCm4vCsiTojLUd1ZPVzKWSowowKPupg1lGLsuA7x27B1tcAPuNO+Octv7jB0VOxXcGdvBRNs9ir3+DOA9LnjryveeGsDjhpXKPyZXxtm8kUmi1S1STpmhI2poUqDbi/XRQZ0TED4DeD6Cp669Ag30/78V4ClYMKBBR+fvqNJ2epuM8rKVVSAF9uvvBb6//xSAl3PiGtIPX0AcAd6WBmHyDMBLoyeU+bDC4mn+nXqyTYiHhnnYz8bXux7YYLLamnhzTLSSZmcMnuam+Hq+TfimbQzQo8riLRquY/LvzCjeTEcFTX+ApxECZBE1/IdGAD2eeSfvIr/yFlyVl+E+eVkAXg77Uh06j6C0cvzpw8/R7Z0Ppdm59rtTgEcwJ2ye9MKzWD0WXSGzJwDvLTz3hg3wmM/3pzf/id6fjcOkmELMK9mK4OV7EL7uqAC8pdsbFODRaBGDhTl411D4PxXgOZon03jsCORJCwVHKB0/S2OIxrWpYkg5QMed/2Hn3jnld+DXeceuYWb+Fvxz+hJ8nVyKWXnrEbetITCDJ+DtoTB7RTUtWLD2KFhkZfD8dMwu2uhtk8DcOf8QTebxkW2KXHlIGLx+M2LQf1YCvs3bJrlKLK5CcOdqvucD8MjeEeCRwfs2fwMGMdSSPftCEhG2YjdyK8/DXX0DJQQ+Jy4j9+gPyD1yDkn7CPwbELu9GsGerRgYnChhmv3npkhIqoTOnbyFWcW7MWRRET6fl4JBwclYULgBGRuOyTF2IYFoLIaFZ2Jm4QYUVJ1H2Kp9mJy6DOOiiyT38KukUnw6LxH95yZhQowH03K3Iu3IZTCUs6jhDhJ3NGDUwnwQ4I2KyMX8sr3Irb6FqHVVmJH1HUZFZGNocBKGR+RgWtYGhCw/jvidP2Ba9gYMCU3F6MhMTEzwIGVnA9L2f4/EPWeQtP8cMo/8hPzKyyiuZe9BFmlh83m7Yp9TR5jXKo8CM3gmGofr0QlqfGWVycGzc4hU7lEGWYyPBfDIsJkQTQK8lH02i5fFXm9sfO5TRMRXjpm8O3+ApyF4dFhRnmnvO4Zndi1Ek3qy/RFIFzrn4FdfN+relKI0tZwHgtZbKLRCNAnw8o9fRcbBH8BiJGSMc45eUoDH8HYWQ2FBFgJDFvpwsFMG+HYUoqnyWVN0DLDTiI1rErFB9srk3WUc0jBNjlLHwcpJo5NPCvVZst2E+puwR+YBElgTSJE9FdaUlVBP3URu9U3kW/lyzJtjs3eGqhazQE/NbT2Yy2nCLL3jXQnBdEvBoTYJy2QBITKtJXX3tCKsVTDM1mm6zpSx0xxBE67qXBcE/pmHr2hPv4MWcylhqZpeQTta0pok6k1t5mK2ZZEaAbbNTDn6uADP9EY0jpH24M7Ou/MnZB6djHkG8LoC1B73M08N4OUyD4Z9TQjsKBCkFQJDAqzyqjVMdm4P7ow34rcAPPUSkwl0HI6QDqMgGF7zfykHzwZovoDHAB2jPDsa7e8b1kbzGTScj6G0mi9pwgNc9JgyN6vuHooERBI02IeLMepMgOfRwKNNDjbpLW58iBKpzHZfEviZxC+eRUkC5zm4NrSqqq9S8723ju6F79v3rWCms88G+j/f3+0YhD5OiGbn5+7sHs2zUY8blRQBEb2d8TtPI2ZbE+J2nEbS7nNI3f+jvJ9BrygV5HGGZ5qmv2bvtQd4HqsoA3MMew8AACAASURBVJUXFZYoKVbOIqBjeIk5rMqXCuwIrDREk4qMHlUJv7QUH73m4v0zyeF83/J4ehWLnJ+hKxrGo15dzUsgyOPfziqZ/JzkcEiYqBpSeg38vu0lzzvVhvyqO3CdvIHik1e1WtwxVoy7ivTtDfhgzGx07/MJur/dFy++2RfP9/oIL7z5MV7o/TFefJOsXl90Z9gmAR9ZvZ4f4LlX38Jzf+2Nl15/B6/0eA+v9PwA3d/8B7q/PxAfTZiPGdlrpRFu6IpDWLjuBJZsrkXs9iYk7jmHFItZzeI9WfmEUg3UapFABaueUrOXOlsPnf9f5+vMXtO+oUY0HJjXpCNfBzI2ne+Zz/M9yhGGDuecuC6GIPc13xe5TJnrOIws7spYXH0LS1YfwRdzkzA2ukiaE4eU7kP+sWuoEFnPvm734D59H0Xn7qH4DK/7LopOXMOCsv0YGVEgx1I28G5uRWnzXSmOIo3L2TfK9Hhjfl1DKyLXHsXg8Ez0C4rDZ7PjMDH7O+RXXZOedMXC4D2A5/RDlPLgPck1tEme2ay8TdKsfOCMxRg0NwFh5XskJaGk8Wf1uNffRWn9bZQ03EYRQ8XIpJ26hcTN1RgeloaBswkMUzA1c53sh5wD32NiYjkGBaeg/6w4fPFtNCYuLcDMjGWYk7MK4yIzMXxeIgbOjpNm7hk7GzA9ey2GLMhA/3lJmJK2HMk7GxC58jBGLyrEsJB0jI8vlRw+FosoYpuE3acxIiIXQ4NTMSoyD/PL9yHr5HVMyViPwfOzMDYyD9/ElWBkeBb6hWRg2JISLFhxFEEFWzEiNBMjw1IxIjINM7JXSX7kN5lrMStvI0JLdkqDc/YE41pwOaoJc336y15jvMradTgOCOhkjh0MnoA85n9KCKvKfO4fZe7UEUUmwt5TrVZaiOozsjgEDGSK2Ls3Zc8PSN33EzIO2AVXKEvIuhA8ULYpQPSVb2rYa9gn/59hePwegR0BJA8FelqchNdHOUqA5O1jZhqcW45ujXAxe5Ry2pbVzn0daO929J6AEgITnktks1XJkfnULL5FGV55Q5gkhkgy79U46522nDBSlOU8rKIzvqNh9O5IvzcFXNr3jo43Oucov21Zz5xHC+AdYu6dxWJ5U3204Ajz0fgdnkNy8KxnomGPGvrICpr8PVOZmZEm2ZXXkcPv0P5k71hjh4oNqrqo2LJdXIxasQ7Js+NciTxkjh0PtScYTmsK9RBo8v45LzI3FvDldfDaxP5lSzAypLIuGKWiYZkCZg9elJxDFvtRJk/zQLlmCAh5HncNCzExb71V2W3Jr1W5Svmpdq81MnRcDhMpoe8rCFTHgdp7tCdaZU64R+zD7k9q7x3bjuL64/rkbz6qre5sk8Dr4Xme/XsyM/D0AJ6VoyOCTASsVss0hguNbwMU+IANsDOL9FEXjfPzPsDOgLz/CIBnlIE9GqBj5pp/O5WD/2tVtgZEWACPicIC7lgVjcBAwYGCOxvglbB0dl2reMRYuY6hDQLwBNwZkHcXrsb7WnbbADwrVJBKmgaAAL0nAPD8DYdH/dt/bjr6W5WpYSMNA2Yb3vye/2c6Ope+b3/X/5oVtJpwilZRHPSMMmchYdcZAREEeIm7zyFlnwI8qWZLMGGFZxqBzXM7jQbdh/fhqbcOL8DTXkY0cJyKlIpHDypWPfj/VHBUeD4ebROyYgCexSrzfgzAoyFGI0K8ulJoxeTiKcgjg6fGhhUdYPWS4m8S2FEZcmTRBKnqSa/7yRbkVbchn8q36ibcJ67BJWGgN5Fz/JaUvZ8c48afPxyEF3p+iG5v9cVzvfvij7364vnefdHtzY/xElsmCLj7EC8z/67H+/jDq73w/F97oftr7+DPr7+HP/X8CN3f+Qz/9eloDJqfgjmubZjn2YsFK9kM9xSiN7EBbjOS97DJ+U/iqSarml3JMtuaF2kr138XwPNdw7aRqPJZjQNVyFwrgQ6uJz5H5jmyuA3DPJ3yuCtArqPPlDe0ouDwj5hduBkjFhVifFwFZmRvxKJVx5B3+KJWdmTzbvaZO3MHrtPs9XUN8Ztr8G36dxgyPwdfp61F/uELqCD4O3MXZc33pNgIq22WSgNxraRZ3HAHC9ccwbBFOeg3Nx795iViXOYq6aPoabqLkuZ7KD3zC0pOP5Recmw3wHDPcgLMEzcwt3ArBsyJx8CZURg4Jw7zPbvV8Gv8F4qbWMHyIdhovbipDa6mh3A1/oLiuvtI3d6E4aFpGDArGoNCkjEla50Yw8lbqjA2Kg+D5ySi/4xYDJgVJ6zZ8MgsfLkkD19GZmFcVK58d3xsCTJ3nUaweyeGhOv/x20+gbKG23Adv4yg7HUYODMWX0ZkIci1DdnHLosTjoVaRkbmYUhwMr5cmIMg13YU1rYitGw/hoZmS5jqtNhiad/QLyQNo+NKpS9YcNE2jAnPxZiFmRgakYQh4SkYHp6JQcFpGBaahSnxZfg2cw3Clh9A1vErcDMv0tHmx8g4pyzyysdAAI+FcSxAbYr+MDyW36c84T4SWWIV9TH7Sm0PzY8y+swAvNQDPyGJzhfuz30/Snh7JgsheRtUK2gwBryvfDP5fBzVyKdcZN87hgoagCej9CG1gafJhVZZrHrCuc84D2Z+/OW1mSN/3aL70rYBvJ+zGCeV7/cscNIqAEzlOp1rmhumzNJlGAaT8pT3pPJdQ1UNqPEFdoEBnwIuJ7DTPGnD4JGZk8qZAu4uOKpnEuhY4ZmmUJ+V6iOA02oabusmu7KmqbDJa85lmCb1lQX2OdrrwQYuzrk2r8382c/CAoQs1GMVEdM50AIqvFcTlaLzyrnjoekDBKkMN2XYqeYaakEZFpUhwCOjx4MAMI8tH0w7Dau1EPWqN5qCudEBbFtbhpqoCW1TQ0ebkdvmfpw62OwVM3J9cp54OB3uXHPqtFMA6bS/na8J5gId/AzZv2cA78kAO3OWpwbwWKnP5F6YTaUbSsGDc/NwwSnVaxbjo8T0tg/ncRoU3tcBNsG/l8EzxrX/2F4wOwXMo7+2wUJABepX5ESfiw3wjCLkaIM7WyC6qFSt6pseVmerYwlq+xCwZlWbUhaPlae0XLdhCHhPKjBYqMDkXPhWeLTv274fs4Z+r9H+zc6fSSAFy7k212XuTz+nni+u+Y7Pb3/XnMOMgQAelSS9gAm7ziJ2e7MweE8a4FHJmIOKXg0BBXgEUfp/JhSl6wCPSkPj/9V7qABPG7tqoZUrWgnUCtEx3mTeszE69HqYO6KsnWESCTqp5AnuCsiKVd2A+8RVFEnj91vIPn4ThZU3kLShEu+Nmo4/9PwQL/T+AN3e/AjP9/wA3Xp/hBfZJsEKy3y554fC3r3Y4z38v7/2xAt/642XX3sbrxDg9foYL73zGd4eOR2TkzwILtmJkPL9CF91XHoTsrcUm88n7/1B2AKGIv1PB3hmfRqDwGkcmPecIz9Phx6ZYjoTKC9E/jLk0XK02YaH8TB3fSR4Kq9vQeGxy5iSthbDI12YmLAck5NXIax0P1K2NSHv4HnkHr6A/CrmrlxC9MZTmJ61AcMXFmFIRAEiVx9FRXMbPGfaUHKOxtE9q8VBm+TWkQH0NLXBXXsLYRV7MXJxHgbMjRewNSlrDXKPXYCn4Y4aVWd+gYdGioSeaj4fr9FTexthZXsk1HLA7MXoPy8OwZ6d4oxxNf2M4mZ+jwxpK9zNCvCKmn6Gu/4eknc0YfiCdHwxawkGh6VhRuEWYakXLtsrOXYD56ZgeGgW5mSvR1jZboRW7EFw2S4El+5C5PIDWFCxF4u/q5Qy7un7f0TUmiNI3HIC7hPn4Tp1BQWHf8DsjBUYPGuphIFOSVstRiadazmHL+CraJeEYY5ckInpWevhabgHd+U1BOVuwhezEjAqIgtfLS1CeMVeJO6oR+b+7zEjez2+XJCDEWHp+CQoGuPiXZhfsh3j40rx8bSl6Dc7EZMSyjAta500hyYoNmuLck1lmuoU8753fAyARzvDgDyGEtrGquYaOXUaIyAILti3l84XHql7f0D6/p+QwabeR5whmgps2juwDMBTcCMy5wQrOV7ztlsQBo+AzwE0FGT4F5nTvCZj+HIejOznGEiHB9Y/Cnj189b3yBA6irgoA2V6s2lLByPXKVslb/AYc+UoVynrVc4TwDhZqq4APAU8piUC2UwCX+0DyugMhmEy/0wrZzrZO6vRudUeR3KsTX41I8Mcesl+ra0TnABPisH4AH8CF9uRxjWoAIZzpfref97N32a9SmGcDgAe54i/T93ESDbVV9RrWhlaWTuGAv8khxaUsQEe1x3XD3UZz8P504gYZQ27CvAMYaJOAxvccc1wbfBeFMA52Tv7tf6fAXia80eZT13Acxq73QnqnK/bgzu7pzW/a/SHASjPxt82A08R4GnVNF9wZxdUMYJKF4tZKAas/WcAPCMwnKOZFyNkfvuoYMGc1yiDjs6r12IDPAmjNeCOPZe8YSIUhHbiMUGdm5+zDq8SdbB3RQ13wUPyBCTswRRxsBiCJnqZqODuaTNd7285AVbH4Mc5j0/idUdz5P++mVMjrDhynsw18PMqUPU+nJ9zvm+f1/6uOYcZVbnYDB7Dn6k0qDAI6uJ2NCNu55Nn8Kg8laWzwR2NAIIqjlREtoe3awDPzJFRMmKUSRiLhmhS6dPDyXvTPAwaW1clyd4APAPmjGGihohR/JaSZb5INUOsrsN1koVWbiDnxC1kHtdE95LKK5gUW4juHw7AH15/Gy/1/gAv92bIJUMy37cLrhDg9fgAL77xHv4gAO9NvPTaO+j++vvo3vvv6NbnC3w+Iwqz87/DnOLtCFt+CAvXnkDU+mopfsPm8yn7fpDKcP+bAJ6uXzUOVKlbYUBNdtgPjSPm25k+izSeCOrKWIREmojfs0KGug7o/MFg+emHqGh+gOWnHyBpe5O0HBgaUYTBoXkYHVWMcdGlmBhbgWnJqzEtYz2+ydqI8UmrMHKJB+OTVyF81VHkVV5B+dkHcJ9pQ/EPD1Byug2ljcwPZK819pRrhYe9rKquYkb+Bglv/OfXi/D5zKUYn7RMesUtb7on1yGsn5VXKI3PpRcei3fcwvzyPegfkojPZi3CoNAkBJftQGH1TWlO7jnzC8rOsFF6m1TjJINnAF7SjkYMWZCG/nNiMSQ8E0Hu7cI8zynYjCGhWRgckolJ8RUoOPATPNW3JGKCQNpUhmSlv6L62yhqZN/BOyiuvoqs/Y1Ysv4w5i/fg1n56zAqPBXD58RgeHAKpqWvQc6hi9KsPf/IJUyKL8Ww4GQBawyxdLPSZtUNhJXukSIrI8MzMS1tGTL2NaOsgXvqGqZlrMHQ+RkYEZGFUbGFyNjbiJKqa8jY2YSpycvRd8oifLXUhYnJy7Bw7TGprmn0COWaMZj52paBlsx/RIBnzmdAngF3HPme5hApi8cS9gWnWHHxMlL2/ygMHqsPGxYv/cB5aZythrYyQ50zeMqGUU4yz44MjOSAWSye5N89NYAXWIcQlDD0Xip11t0D20Uo63hboh0ow9VhRr2iYaUq253gzga6BB5dB3g8h+ZIU46rA08ZOlNchKkGZLbI2vG5aKERjeDgdySk0+qDx/B8p15SgOcP7vRvhsKaNWGAtQF4ui7U5vHV1e3n0KxVjp0CPAPumOt9XB2WvH7DVJoCMnQs8JBiMgdsgEfmWMMzlTlWxlgBuoB0Yyf9CoNHgOcP7swe62yvmH1j7xd1wNjAztjsndvqgQCeP3tHG+jZvyczA08N4DkbjHKxSKy2IyzTLDIau48Tx+v0Evi/Nt5in/F/IIPHDeZ/GMVn5ue3j5b3zvJKGXDR0Xn1enwBHmO+aUTItTlyc9hLiWWvS+tb5ZB+MAyzZD4ES283tgmgK2q8i0LrKGB4U/0dlNbdgYchnZKfo/kv7LekLEGb5AhInoAfw2hAgf+8/R5/dzRH/u8/KsDj953f8T9fZ/eoCsYGeGS8mMdFpcgQI4Zn/i4AT0IwbXDHKpT07Kp314A7W/GrQjIV5uzrNcqUz8vct+bi8TNaZIUhp1SGkpNhhexomKnV5Nzy4ArAdIBLY5jQwDL5MuLFrWZRAPbevIaiqitSGjuXTNPJO8g9eRtFJ68j9ruj+Pukefhjjz7o1vMddO/1Lrr36iPjS1JF80O82IMHAd67+OOrPfH833qh22tvo3vPD/Fi73/g9X7jpJLgnKKNmFuyE2HLDiHSAnhsPv+/DeCZPWWek3PNGjnCkZ8juEs9eNFi7kwrhPtaYZLGCNm30zQGHh/g8bvlzT+jgqW2a+8i/8gVLF5bhfklexFctBNfp67B+NgyjFvqwYT4FRgbU4Fx8csxNXM9Fm+slqqOBFUlp++h+Ox9FJ9jFUyCu7uSj1fccBuxO+sRsmK/9LEbE1uMQSGpkvPWb1YcPg1Kxuz8LUjffQalNXdQ0fSzXI+GGhEAq2wrOH4Zc1xb0X9eIj6cEoZPg5ZiatYqZBz6AR6GdrL6ZiPzaFqlDx3zkSUnua4NKTubBCgx76//vGQBT4VHLyO4cLOEPA4Ny8akxOVI29GE0trbKG9+ILnMbjYjb7gPV8MdFNbfQmHDXbDAUtiyfZicVoFRMYUYtCgXgxdkYMjceAydFY0RC9IQVLgZ+ceuiBzPO3IRX8W5MSg4EUPD0jElfZUAvNLaFswv3Y1PgxIwLDwdX2esQPahc5LHWFRzA9/krpfCK2OWFGJa9joUnrgC96mbKK1pQfKWWgwJTgOB4ajFBQgp24Xi2psq360wTXud2TLBrDnqEnEIWkV+jE7nWjCOAzoETYimnkv1lzHojbGqsseAPO1Rln/qpoQGMpyd8pMAT0HeD0jb/xPSDzI80GZSfg3g8f9ZkIXGOY10J8CT3Kt/J8ATUMLoGgvgScimNnt3ecv3K5CjbCWwFZBhFS1R5s6W8TaLFzgs0xf4MVyagMwCeJXXRG8RwAmQM+0BDlu9WwnuvABPmT7tpcxWBpqDZ5x7vnqI1x8A5HkBfvu1wXVh1gbXD9eeyjfbsayRJvZ31aHScYimsHdskyFFdRwA76iGoppWEGkHz1sAz4A8ZY255nhfBK2cZ+Z4Etjx2T06wLOZO+++shzQBHBmfwQafQBtvbLLNmvXObijXR4Y4GmkHoEndQqv6dm/JzMDTw3gFZzS5ohcNGbzcLF4E4qtTWTTvIa9++2jJvGrcSE9chgiFOgQD7RNE3OhmQ1ubwR7kz/Z99qDO/3t9kpOlZbv5zsDgmqItb/udgaaH3iyf8cP4JmSwRQKAvAoMO6hlOCOfWUqLyPn0A/Ikl45l5FbeQXZxy8jblcz4nefRs7Jqyiqb0ERc0Aa78BTewMels6ubUGpKHAqaBZe0dBNZfhoLAUqsuIbsmJfs+/8PIn3u/q8bWPXnnPn7/M8RpA5z9nRc+oI4NnCVhUSw48Y/kFPKJmu9gwe2aILmsPAqrZk2by5B74hUc61wSIrzNPQIitWEr54JDXXjYrVKFVl79ST6sw9oGeXIM8UH3B6AkUOeAEen5utOJ1VNAnwqAjVo8tQHYvBsyrzKsi08+0I7NTbbF+PhMoIwGPLhGsorLqK/KobIMDLrbqDHOboMdzz8HnMSCvHX/oOwB9fJ2jrg1cI9Hr2wcsC8D7Ciz0/UoDX4z0L4PVGt9fewUu9+uKFtz7F3yeFYGpKGWYXbUZw2R6EVhxA5JoTWLyhRprPJ+06KwwevbXC4LH/EnMNWfWTORpWfoiPvJTE/ye7tp1rsLPXZg37fobyyZZRvFauq/TDl+Xg3zQAxHMs4Y7KyNMYFzYvgBzuOuh7qAZDs5XDxjwQGiiVV5F98Ccksw3FplNYsq4SMetOIea7asRvrgdDFQtrbgm4Yu5cMUM0T9/XPLrTBJ+tcrjrb2HBuqMYnVKBQYvyMSAsC8MX5uLL8BwJi2QVzqER+ZiSvg7JO85gWZOtq8jgEeBlHrmA0IqDYK+4wWx/MCdeQNGXSwoRVLwDCTubpF1AWcMdlDe2oazxoVSVLK1/gOKqFiRurpXWCZ9+uxSffhuDSYnLUHjwPJZU7MFA9sabn46v4jwI9eySNeupu6PAsum+hMrnVV1BYfUV5Fddx/xlBzFicQEGhCThk9mxGByZhwnx5Rg5Px0Dvl2CIQtSEVy6E4Unr0k+oPvUdUxILkX/kAQMXpCK8SnLUHjqJtj0nYzkp3MSMCwiA1MyliPz0DmpRFpUexOz3dswLCIHXy4uxFQWoqm8BhasKGtsQ+6BH6Vp+sgFGRi9OB8LKnajpPamYw3Za9u5ruw1R4ehFenRqJVcBeQ5wn5NHh6/o2vWlidOo9XeVw4Gr/qWADyGTifuPovEXWfVEcNcvP1k8C5JmCUjA4x8M7JNi5Ro3h1lHQENHUuUQQRH2tuMII/hiAqWcsiKsZCJlR/Ia6L843Xz+imHDUtCvWLfkz1P+ll7DwbSI8558OoNkcfMjbZCNQUssJAWr93uz0ZQQWBCcEqAZ0IEDbi1gV1n7J0WWbG/w3BFU1RFQzQNoyUhmt6WOJpvxxw1KQxmNfv2La6lPU5VB2nuNa+TDKlvNImVO+6n8zg31Ed0KJr1YfSi/Rx8QZHOpx3SaBhz89yFyRSQTHCpxV64DnhNJhSVo+besZCKhqMagKcsHqNVCGwJaNWpoGtO89kF2BFk1VvFhjqpL2FkqmHwzFpy2hZcF1x/zjlwhjTzfV2bmi7Dczyqvd4xwCOzaKepPBl48+wsTw3gcXEYWlwFqw0auMh0sZjcO1tR+rNxj/d3ey+x8fz5jkozqyfBXmy2crEN9n/ne0a4+I8dXZOZW7OpOfofypT53rP/+fm3NPj0AXgWCKtvExYu++D3orS/zlyJbzLXIahomxQUmFe8E6PiSjExbRUiVh9G9qEfkH/souRtLF57CAlbTiLvyE8oYx4KFRxzPSQ3j0qOpbS1maj/dVOZdXTfXXk/0D3KffqB3a6cy3zGvkb72py/w8892nX7KnNzLq+itpQTjQRWq6WCpKJgDh5DNFlNk8YKjRYFeJfFW2qSzKnczDnVOPBdHwrwNAlfvbCaPE4jhwqUHmob5GnlTPU0tvfuekFeAKBiKxtbNrDaGPMsDINnwnV4j878O63AptdjK3UDQK3cQPF+MgeHDB4BHhufXxOAl0cjporFQOhtvwGWB09YfxyfTJyL/+/1d/Fyz3fxp5598Kde74IMXrdeffFir754qeeHeLnH+3jurz3wwt/eQrc33sMLvT5G94+GYNiCFMzIXYuZrs0ILt+HsIqDwuAt2VQnzecF4EkO3k8CXNl83gA8gjw1+oxDTOfEKNj2Y+A1Yp5rZ6NZt48zmvPy2VGu51Re94I7OvWMAaBGqhVu7Qgj8pW/mptnjJFfHx+ivPlf0hahlH1SyQgyBPS05tIxzJLMmKfxDsrr7qK8vk1CD0vJ8LAyJvvVSc8663cbWayDzr82AXisaJly4CzCVh/EtNz1GJ+8HFNSV+Gb9LX4OmU15uRvxqy8zZieuwlLN9WhrEEZRRoxBHjuujuI39mMcYkrJT9wVJQLk+NLJexxxKJ8DI7Iw/jUVWDT8Ir6VixrvI/yhodyFFXeQvzmBgS7d2AkG6KHpGPgnBRMii1D6oZqxK8+gJHh6fhiTjxGRxdiYlI5IlceQM6Bcyg+eU36zqXs/x5hq/YjZnMlMg98j1FLSzAoJA2DQ5IFbC5ZU4nMnacxM3WNFmpZkIQ5nm3Iq7yMcjZur7uJyRnLMDAsCYMj0jA2uQwFVddRUteC4LLd+Cw4GWOi8zExtQLpB0+jpLEFhTXXhe0cGpGNkVGFmJzBqp/XRZ6TVcs5dB4TYj34anEBJsS6EblyPzz1LV5QY9YTR66p9muS72kqgOgFKzTNfx0pwFaAZwxXpwEv9kiAEE0WWSFTxAqaCTvPCLhjrqyEaQrAY3NtskYEeDagoVzzLbBhgyTKI4I6G+DZIM/kp3Kv8/pUFtuOTCOPnfrZOUfO16pXKLuN3jEyQfPJVF+oM5C/pS0N1OlGcGqYPHHCVbd6gQkBHZ1nCvDYasYXrAmYqdY+gNpLMBCDp9UkxcFmFeeS/qR0ZkkBLQJei5k7xhBMw+SpI4/y3nmo7CfgdB48FwGUb5VSFrehfuJ9GIBpiAXn/Jl1QnBnAzwFM2Zunc+B71EO67xawN5qtaG/4wvueG3C5Aqw0/sxUSmmiTv1tubh0ZlA9u6qML/USXRYqjNBw0E9wrzeR2mDFhn6dXlJ+1ZDNGmjBNK3lOFmn6iD0Tdn1exLft/I9q43Ne+YwfO1udueIbMnNANPDeCJQPFS345N4fVUORfMM4DXXrEZoW28kkZ46xhYGRJI+BrrRmH4v+8vuFR4+f6GbO7aOygxvWKEwbMKpLCQCgsRLNuDfiFJeHtcMP4xOQr9psdhWHA6hs5Lx8eTozB4XirGRBYgvHgHFpbuwoB5qfh4+iKMiMpBaMVuuE5dRykrOzU+hLvhgVRXY+gn2UGGf/pft63M7PnpbO78/88p4J2v/T/3KH/b12hfk/+5H+262z8Hns8oFuN9/L0AXjH3KCuEkXG3PNMEcArqNBzTgDxnzhuVuVGoxih4UgBPvbmOHDwpsd0e4FGpqwfV5AyyLcQtFFSTIbshTX2loplVptx4WfNZRnv/95iVvgzPvfMpuvV6H68wTLNHH2l4/kKvvgLyCPC693gXf/zLG3jhtTfxQo/38cdeH6P38GmYlFSMma6NmFm8FSEV+xCx/BAWrzuJQACPDB4BHqtoEuSxpQDD2o2hYYwz+5k7Zah6/J1r7FFeP8raDvxZ9YDTWGVYJtk7BXc0PCz2TsKtnyzAK296IKzZMlZmO/MvlJ75GSVnmE/3AMVnHsBz9iFKz/2M8u8fYtmZn1FhhYSK8S/VNe8LECM4KCO4k9YNyiyWESQ2tmLZmTYsO30XJTU3UHD8STszfQAAIABJREFUEgqPXYH7+HW4j11DyYkrWMZm3aduiEzkddBQ4SH33XgPhaduIG5TPcLLDyHYtQvzCrdjciILwazAtIy1mFmwFXlHLqGMDFf9fZTVPcCK5n8hZff3mJCyBl+EZODLqAJ8nbQc3ySvxKTYckyNr8DUxBJMjHdhSEQaPp+fiAkppZiY6MHM7LWYU7AJoWV7MD1/I/qHp2NSWjmSt9VhCAufhGZgwpJChBRsRkX1bbiOXMacnE0YOIcgLgXfFnyH3GMXUdZ4F57am/g6ZwUGRaRg6KIMjE0qQ0HlVYm0CF22D/3mp2J0dD4mJJUi7cBpFDfcQk7lJXyTtwGDQtMxcmEBJqeuk4qBRRKmfw9Zhy9gfGwpJsWUSKGVhasOwtPw7wV4krNYS0cKjdkWYdPpECPAY3sZOmIYppm690crRPNqlwAe5R+NcrJfBtyJwS65eMriGQZP9/mTAXhmj6oMsOUEZYca8MrSdATwjJw3zJORn1IYRsr0a9ijke+PC/CkNYKweKaCpoZp2rl4CvKcwM7nNeWl41DQZ4M7E1Ui4IiMq1WchE5KdZD56lUzP8bhaeaK73Muqdc1GsGu9sj3RSZbbKgCXBvM8vlTNxLkE9xxDu170MqZzL8jwDNN3LWwjGnLwXWiBcT4HDjXCsa17x7BHVt7dQXc8TMEeGqf2M4PuX5pUWQigQyT6QvuOB+8X64vnuNJADwSNhrSrtela/YZwHtC+A5PEeDp4tHNoh4l8zC5YNTDqwza47F0nYHC9hvA3+Onf//vYPAUzBkPpxmVFVIA53xtAF4gsGf+j5tVXxvlwNE8H+dY7APwmOPxAK76+9LDkLkmX2etwmdBMeg7ZQGGzI7HZ9MWYcDMGAyYFYvPvlmMYfNT5JiVvhxzslahX1AsPmcJ8NBkTE5fjryjFyWch+BOAd4DPAN4vorIPA9fway9nn4PBk8Anl91MPXE2gyZFFeRqpVaXY3/zzwOKiQD8tT7aIVp/kYGj152KkpfFs8X4LGap/f3CfRM6wYaXtUMGWfTY2X32ADdRS86Pb3Hb6Lg2A0UHruK1K216DFkCp6Ttgjv4cU3+qBbr4/wfO+PBeCxTcIrPfoIg/f8397E8z3exwvvfIbPvo3E1IxlmOHehKDSnQhdfhCRK49g8XdV7QAeS7LTWytVNJl4T4DHMFEp4619Co2xEWhUmRp4jZi10tno3POP85rXZIO7S3LdxhhSuU7DiMDndwB4jQ8kB6/8zM/Sg674NMHdQxSzXcHpn6XVQZkwag/gadbcXl5LGQ+p+mZ5tXl93oPXS4B3F2VNrXLwNaMIShkyV/8ApfX3UFZ/C566Fqmi6WG1Xxpa3t/8GWQKGZZY3vAAnpo2lFTdRkkVW3FcReGxS3CRaau6IbnHdGqVnf4XSpt+QcXpX4T1ilh7DNPy1mNyxmqMifVgTHQxRizMx8DgdPxzNitxbkXkugP4MsGNz0KTMTwyR4qXjF/qxvhYD75cUoRBkVkILt8JV+VVTE5Zhf5BSfgyPAszM1chfPkBzHHvANnEf05fjKHhKfgmYxUydp9GadUNlFRexvTM5RgUmoBhC9MwemkhMnYx3/CWfHfA/DSMjc7HuDg3EnfWoqyZRbVuYnreBgkdHRGei/EJy1HAPmX1rShqbJOw/TFL3Bi3qBATYkuxcNVhsAVFIIM7sNPyyTN4ToDHIis0uBn9IACPI9vM7DyD5D2seMsQdxb3uGmFaCpbFYjBU4B3Swz0zMMEK6wOqXl43jBNKwfPyShyLsw+NA5Zp37uaC/zO9x3HTMzvgZ8RwCPoX9kIwkoeJ8EKXSUaXjhdWHzFNypA48yVkATAUDAHnjKZtqsljrd2gO86xJZ0jWAp9U0yfTZh1aaVECk+eAG5PEejJOxM4BnZCnn0ehXszb5LDTfjKDEyYRZtpL3/o3OM5VINYXBCfA0z/CyOBMI7tijlgW3GGXD8EymWPAzZIt5D3wWev2OkNp6sncqx7oK8PzXEe/RqVO4DvVQcGeIGYJeftbsSV9w9+u5d8am9w/R5Ps8l65bY3PefVL45j/+PE8V4JlF4hRQRij5LpjOwNrj/N//NYBnM0O2IrDBGjeL8+jKZ5wb33ze+ZzMawV4txWE1VsAj4UV2Bfv5FV8k70KnwdFo++UUAycG4t+s6IxamEGhs5PxD+mR2LAvDgMmp+A6RnlCC5ch37BsfiMvaFCEjAhyYO8oyw7fg/FjQ/gkr54BuC1PmPw/IrwGAX0ezN4ovANe+fNK1DvtBoABlgxjMTOdxNF6tfs9UkweHaYJhWgYfEYhmOuQ6t4CsCzGs2KQWKxeYUsfMCDoUcW8HNbxnfxiZsopre3ki0TbiL/6GV8tSQP3fp8ihfeeFeqaZK9e773P9Ct18fSB+9Pb/TBC6/2xAuvvYVuvT7Eq5+OwFdLc/B17mrM9GzDvOXsf3cIi1YdxeJ1AQCeFG+4gAxWijvOfFVl8ezcHLILqniNwnUqZa4Dsz8fZzT7/XFGXgfBqGHuyCLzPEaecKRs1+NJA7z7WNbAvnUsjGLCLlkJ82d4GLLZ/AvKm/6FisZ/gSGc7E0nHngCMYZTinGkbQ2Kmx/CLT3s1ODQ69aCK2XNbdIfjz08KZfcDT+jRPIKb6PUytdjO4ViNkYniCTI4281MKeOvfUYskl276F62wn8CBZZXKqRBV34vYdwN5OB/G+UND9ESVMbCmtuIOs4jb1zSN7VgIQt1YhecxQLK/YipGI3UvY3I//UJSTua0BQ2TZMSC7HV0vdGBdViImxHkzPWI3wVQeQcfhHUG7HbKjBpIRyjAjPwsioXAxZnI8v44sxPCobg0LiMTQkAWOjCvBt2jrML9qFMPcOfBmegWHzEzBmUSaGL8jEnNwtcB27jNgNJzF8YY60cJiQUILQ5XuRdvAcso78hEmpKzE0LBNfLXZh7NJSpOw9h7y6O3A13UP2sUsYH1+OLyPyMS7Gg8g1x+AyYfl+8s0Yk77r8vcDeIU1LWCRFQ1vP4P4HaelV2Xs1kYZyeal7j8vPckYskiZYgBNRwCPMinn6DXJ3QsE8PK8+XfK3ule/m0AT2WAzdzZssIY79oXsFD6s7UP0TTy3gZ4KtMJNAzg8DrOLCfeYwE8yZ1W9i7XCtOkw64rAE8BkqmuaUaCPc0TJGPmPAz7pfonMIPHebJlqc6fWYOcU65DBXjK4Nly7QGYxiDn9gvR5POX3HDJvbsua8F57XTskbljUR+Cu+S93wvAo47Tgjyq1wy4M8VVJO+OoZmNbMfS9WJVlGu6n+z8QV0fvmtDwzM1PcCeF12XtC1te/3R7PHAAM8mFzjPfAbP/j2ZGXhqAE/BndlYxhNA2tuwdxrOoyE9XLBd9woY70DHYwCA50jKttk8m8GzN0J7MOWrcB7n/21vuxEgZtPp34aVCzy2Z+nsOVTDhCGO1mElZvP8TtDn/5rf43vOewtkLArAq7mtYZrsm9JwT46i2lZ46m5jnnsLBs6LR9/Jofh8TgwGhyVjWooHoxZl4aNp4dIDamBoEr7OqEBo6Wb0m5+Az2ZEYcj8JIxPKEHmgXMoYfuFpvsoshqgl0giMfPwdL1wjswcdDxfXXsuge7RCHPnXDzKazO3+h37WZvf6vxc7T9vvid5AzTmrYOCUA6GPldbDN7x65KMzjj+hN3MwTvdQQ7eNW+jV1upmXn1dRCowjfls++IR5ceUVFelofXrlh5CzQcjEJi8jmvzfYWt3qv33tfYtjZIEXvy/I2k2Vj4RhWBnUUWeFrem4Ng0cDwb/Iino9nWGi9Bzfhg3wOGcKVF1VLP/eguKTt2R0ke2rvIX849cQs+E43hg0Ac/3+AAv99J+eALwev4dL/f4EK+80QcvvdoL3f72Nl5+5xO8P2Ymvs1agRlFGzGnYjdCVh7AglWHsGjtcUQJg1eL2G1NEvqVYnlsyRoIwGPIEQHe8Wug8Sf9mjiflmdV5pKGiBXu7lW+jnVh1kfA0c+I7nSt191DsfNgXioNHevg+QlC0w5d8lbM5Nqm8jdr3BhBsl+tohgsgiEyN6AMfoR8Eob9Vd1E9pELyDlyEXlHL6PgxHVhZl21bSitvY+K+ocSxunVJ6x02cjjIcoJ9NiyQQqt3EfJ6QcC3AjE+HmycsI6ymfocGJBlp/hZhNy9q9rakVJ0124G++iuPk+3M0P5BCAeZpgkoZQG4RBbP4FJU30/BNA3pMiJmxsLkzh6YcK6ggMz/xLmMjS02Qc78LT3IrSZrZquI2Sulvw1NxESfV1FNVeh7uxBa5mtkBggaBLSNt3GtHrKrF41REkbqpB5t6zKKy6hpLGu1JV0nWqRQrPBJfswOSMlRiXtlLY5YhV+7CgbBsmxxdj1KICjFrkwsiFRRi1qBAD5iZi+II0jIsuwPCIbAwPz0fMxlPIPfQD5rq2YChbISwtwsTU5Qgq3o755XsxNCIPQ+dnYmpcGUYvKsS80t3IPHYR7vrbyDjwPcYuLcbg4HSMWuxC+IqDyD913cHg2cDEKR985TztB7Uh1H6w1pMpMiFtOCjD7DA0fyPW7CO+T4bGJTlpdPjclByohJ2nEbe9CbFbGhCzuQ7x2xplv6buU4BH8KAhfzaDpwWkTP4ZWRyVXTTUNZ+KDB5zrzTXjOXyZY97i37YAEPvV3WYrz4xLEd7PWH2nJk3HznqYGZovIsB3xHA4z6vbRM5LjJeWiWw+JTmt/HeCeiUudMoDQJdA578/8/8TUBsh8yzH5wT3FHmWYeVoyYVNb0MnSMcU/rkseCW4zBtFKx2AtQFdD4aByR/V0Go1aNQIkjstca5MrLUvOY8mrk3c8q/ja2ktpbajAR+LCTEOZC1JfeqDCivIY/hmXzuR1kN+rJXlynA+0naciTv+0GLbh08L7pN2ilUMo2gRfUn1ypzJcUeui+gUsIzfwXgSZFB08KGzn9LjvNcXj1i6Whh73jt1po0c+J7//Y9d2xzBwZ+5aftvnfmu9QRnFeuX/4O5//ZvyczA08R4N2By1ucgyX2qXSMAlUBbWKExcsqi1YXgz/q178DLyCzaHzH9gAvEKVtaHf+vnPRGcH5pEazWTgaQa6AhQLF9zAJ5c7RO28m5MkqO64GBYGc8xx+xroloAwQdI5mk+l9tlcgvN4SCphTLSiRnku34WKfpYY2FNS1CbU/u2ArBgQloe+kcHwSFI/+wcmYFO/B6Mg8/H1KFD7/NgaD5iZj9KI8TEtbjs/mJuCLGbEYOi8NX8WUIG13E4rrb8HV1CqtFAjyXDQya8nkURC0wU0A2KDrh+E1vvdr7r09oDWCmXP9pJ5loPPY5/edw0Cfbf+e73fMWvHPgVNlpUqVr6nAqEgIeFhpkiEfzCOJ33lGDoYc0UPI0A8CIwFEVuU2ClReh1Fm/iMVgRYQYBNcu7oaQZ3kGFihj/ls4koGj8rCahqrrxWs2cpCFauuf1uoi6HlyAXg500VTXp1TW8kyVc7cknBXSVDWEzZ6cBtGowhQgNDwo0sA0dDNBmmqQf/NsaPjAwtY+GTk1cxLCIL3d/rj5ffeBfd3/oAL775d7zY4+94+Y2+ePn1Pnjl1Tfxwqvv4C8fD8OwsDR8m7cRQZ4dCF62F2GrDiJ8zWEs/O44ItdXIWpjLWK2NQoAF4+tCdGUfk+XJa+Eyt2woQSqfL4mxIhGRPuCDsaw9Dc4LYOGIbYdMH2+xrPKJIL69of2yWIOCNccjT/m26Ud0nYI9joKtJYccoly34A8h1FuHG2BZHOg9whYojfUYGr+RgQVbsG8vM0Ide9G6MqjWLyxDolbm5G++yxc1ddRccZU3PxvlDf9t1WYhWGRd1F2mmGYd1Eh10T27AHK2bqA7V7YsqDhZ7ibf4HrzH24BASSkfsXXGTe2KT7NNm3B/J3QUMbChvvSd85MoJFFtggkPQ5rJw/k/vHsaLxPpYx5LTJPphnyHkhQ+iyeogSUBY130Fh420UNN6Gq/ku3ASazW0oJliVzxOsPhB2kBWjCSopMykvyVQxxzPj6CV5LS0F6m4j9/CPSNxeh9jNpxC94QQiVh2SPL5JGathjvGpKxC5sRKF1VeRd+IiZnt2YHBUAQaEZWNgcAaGh+Vg8NwMjJyfgwlLijEiPBv/DIpHxMq9yDt0FotXH8Tw8Gz0m50ghV6+zV6DtL2NArAoD7iGAh0qK7g2KbttGcnXlFfGZjCj6m9btlCWdHQQmCkjRflwA6n7fkT8DoK7eizdVIPYzTVI3FaPlN1nrRDNK8IOqQNJwxO5H+yDDi3m/DLvymrvcviiI5RQHVOs1kv5ZmQk79vIeyMbeb/O97ry2ugUlad63yrXfOUbKyQ6ZbLRAdST/B2Rv6cIejV/WYAKi2pZBWYU0Dnki4TxWyDHipwwslf1hspfO1/7hgXyjPzWUYAeHV1WYRUCIhOOTz1A4EdwJ5WHCfK84M6AZw1rpHxS5s6WiZRd1KW8P863c01oJIzOF//frCuuJc6NWZecV+dc8f9pO3Kf0k5jLidDffn86ZxkiDIdhTkMuZR7skIzrZ6udMYa9s70RVUdrdWUnc+J18DrUrtNIyO45r0OLIlcMLaxFbFghZOK/UM9T7uTa81Ku+BztNeu/dpeG7rv+LuBf8f8nu/Ymd1u9qmOvgCP8/vs35OZgacH8PzA3TOAp0LGCfCcIK6z178V4HGjdnSocrAVaDuFUnNbehq5q66juPo63DU34aq9rcDrVAvmubZjfHQRhoemov/8FHwZlYeg3O8wIbYYH01aiL9Pi8LAecmYmlyOqBV78VV8CYbNT8WgOUkYF+NG1t5mlNbdREnDHQlTEsOktg2sGEXBRHDH9wToSS8+0xzdADsztjcy/68BPAplk9RNRUYFrN7iC+IJTNh1RvvgMYdkt5bkF4B37IooVgPEqNiM8a+OBt/1If9nKQOCDP6WgjtfgEdPo3iGvd5iE1ZoG1fGiDGjvd5o3Bjjzv68VNE8weR0A/BMo3MyeBqeaTeONQBPr0sNMHpuTS6g5n7QO2kMHgPuzKjvWx5uKuhjV1BU04LIlQfx7sgZ+OPf+uCVN99H9zc/xsusltnzY7z8xnvo/upb6Pb6+3hv+Nf4WlojbMGc0p0IWb5XqjCGr7UA3oYqLN5EgNdkVTbVkBzJwfMDeDRQbJDnC/CMcg6kmGVd0NvrNbgsZe5nQLbb2w52j0YQmx47D+NkIFBmDhFLxqcfYmuHG2IwGUPIGD++MubJAzz2Kwxfth+DFuVgUpwb02KKMSnahRGLCzE4IlcKOA0KTkFo6Tap/kunH3Pcygjwmv+lUQ5Nd1F2pk2YOFn7DLNsZA7STXhqmWNHQKHh4q7GVrgb7qBYQtK1dQjbhzA8i550MptkZFg4g44Evsf/l5w/v35/xhlHWWYO5uyVN933OQQUSu6gzh+Bsch/tnPgceae9vGTFhQsGmPyDGncaaioR9hArRpKoCg9Set5L6xWzLDTNu3F10xG8jZKmih778DF/nm1N5BVeRGZxy8g5+RlsO1CdtVl5NdeR1HdTbDvXeKuJoSvPIwZ+ZsxPWs9gvK2SA/CifEVmJy0DGPjSxG17ihiN1VhXEIZBoZmYvQSN76KLcWXS4sxKXONhPlyveiaVKBjDGpbVvz+AI8VP8mqk72L2VLnBXhJ2xuQuvucbw6esEIdAzyJPBC5pUyTnSv2+wM8ziPnjUY65TzlmgA1r+xjjlXXAZ6R+YYZk/DUQDLGoSeMQ8qAZzqpKM8UKBpwRxbPAex8KmkSsCnbpSBP8+20XY7N3mnIo4JAyiXmupFlFCBqMXdGJnYG8JxAmzLMACeORrbpmvQtNmLAirFLSGSwxx+fP++NBbvy2Nyc+soCeHRWspgKDwI8hmgS3En+3eGLou/Y8ojPjNdl9gCfqy+4UzYtEPCyr8vOF2SlVCPHf02HaNSd7kUj0wP9ji+ZYoO8rgE8+9r4G8YGeDLw5tlZnhrAo+dQmBeGVpB9IctklJvlzf1PZ/ACgjozV05Wzsybc7Tm0AgZm9XyNdZtdqkjFqsTcEevXvUtpO0/i7DlBxDs2YGI5QewcNURhK88gvAVhzE1bSWmJnkwNaEYExNLMT1jJebkrcfUxDLp29Q/KBH95yZhfKwbEWU7sbBiN8LcmyXpf3rGCoSX7ULcxhPI2n8WRZVXpKdVwbGr8FTflkqaNG507VDZU/j85zJ4atwzFEg9owyhIehhuB/DPRTgNfs0OqfXkyyfv/IwnnBfo1zXjgA8K5dOFT3BpCpqBXpkmFokrINGg4K89hW4nB5BKipVGroO1bAzHnw/gHeSoUEK8OwKY5p3wSpqWirbqdj1eoStczBfXkPDa+TY7B2Lrehhe7kLq9iY9ipyOa8HL2D0ohz8oRfDMt/Fn3p/gFd6f4RXepPB+wAvvvo2ur/1Cfp9HYFZ2asx27UVc8t2Yf6K/Ygge7fuGCI3nETUxmos2VyP2O3NnQI8CdGsvCFhpwry7FBTY6xwtI0o2/Nq/r9rAM+Aanvk81ZDyHfk+RiWxjyctAPs3XRJ5obGBw0gdaC0d6zomnryAK+svhXZe89icsYKDJqXiGFzEjA8OAVTU5Zh3FI3hoakYmBQLKalliB9/zkU19yxihL8LMCrmDqp7jY8bHYufePuw9V4H+mHzyOoaCtm5m3Ekg3VyD1xA2lHLmLBmsOIWH0IGQd+tIqssO/eXZTVtaGs/h7yj13DNwU7MCJuOWa4diP/+HVUCLtkFXghUOvsEHBGsOh7iEHXcE+agTM/Wf5fWkBw3jX/kHJfCsfQm8+j8WeUNf4iuYASekrmkUBPxvvK9FmhqWT93DzfGYapal9AMoIusoJNd1EkzdJve8fCRubT3ZEepgxTddVx79OovoKcoxeRe+QCsg78iPQ9Z5G993tkH/gRheyFevg8ojdUIahwuxRfGRVThhExHkzM+g7Zx6/J+jFygKMa07ouVV78/gCPrBorZsZsrUf0phpEb6gWBo89FVP3nEP6QTJxLLLi2yZBZbHZg3SCMR+YrRGUbSIoUUZKQYrI4N+JwTNzyPkzAE8dWJRxDvkmkRYmLNSXleI5+F0DDEW+MyyfuW3HWfTjthWSaZgg56hyySubyOZZ+c9Gb1BXCbBzgjuTf2exdxKi6QxnPHzRZu0czJ0CZ4Zw2vl3Rmaqc0+fi0Q+dMLgGcDLe6fMUoBnAAtBnjogDNgyoEdl3wNxvNA2oV0iLF7VTYmUyaW+5bWxKBjDSy320YA7FtnSvnc/edsYCTC0eqHyOej6pwzVEHj+pgFwCrrapzSZiDR+1uh1Ca93sHe+69asX2sUh6DvunjSAM9cm4I7e88/g2ZPZgaeHsBjWJ0PuLPCMwlSngE8K6fMsE+OUaqzEQzbh/H4+oxPBOAZcGeUqnpvjMLgmFN5FaGrDmJEjBsjo/IwMjIPw5lzEZ6LweG5GLIgAyMjMjB6USZGLMrFmOhCTEkqw9y89ZiRvhJj2P8pJBUjF+ZgUmKpHBMTSzA6Og/DF2ZiZGQOJsZ78G3mGswp2Iy5Rdswz70TUauOIXXPWbhq72jIkjgIlNGzwaxj3mgQ+TGVaoAStHQEbp/M+/b5zXzqSCH264fvd8zc2143pxC+I5UqFeBp/zYaEWSD6BFkWCZ74EkfvD3nJM6fnkMCInoX1Tt4Wwwpo6z854x/0+CnojReXCpPE66jLJOGEHqZMQeTR+XkPGzlaACe/Tx4r2rUOb5DwHiSoacG4J0XAKv5F+wTZAqtXBPgwesSY8RiGVlohfOjil6rmxmPtjNEk6GlPIwBxM9oDz56X5kvcgvBpbvx2sAJeOFv7+DP7IvX+3107/0RXnr9Azz3ah/07jcGYyPSMSt3HYLc2zGvfDfCVh7AwrVHEPldJRZtPCXs3dKtDcKsshG9Sar3Z/A0t5BGM5sB24Vr7HvhOlBw7zRijMIOGD4VkMGzgZ3OvbX3/dk/grtTd6SSHisC8qCxJw1+fcJ71Qhpv46ePMAj21VWeweL1ldiWHgWBgUlYnREDhI3VWG+extGLczBsPlJ+DIqHbMKNmLxuuPIOXge7pM3kb7vB0RvOoWlW6qRvO+sVFUtqr+PgrpWxG6vx/CIHPSfk4wpmeuQtO8cItZXYmBEJgaHZyJixQGU1d1BBftz1txGKWVS7R1k7P8RoxOX4x/BmRiXshpZB3/Sz0jIJMMsHUcAoMeQSgmvlMI0VhgWZZW0oLmLopO3kHHgAtIPnIfr1E2UNrSitIENxAkIWbHTqgwqxVxYxZPFZh5K6wgFefdRzIbup3UkqOPfBHgu6heGnLJ/XyN7kJLp03DP4sb7KGK+tZVzXciKmA16MGy0mOdpvAsWoaETlzKaUR3FNbfhqW6Bx6q87K6+hWKGLh67ipSdZyQEcvEGOjzqJM+IuUG2DPBdl3zfRLtw9MrFJxiiSbnBaAC2RYjeVIuo9VVS9XbppmoIg+cFeBo+zSrBgcPbKCs1PFNCCdnPTHLJlJEiIPm9AR73MuWukXV0XvnLNxNGrzLZ15Dn/PL7NsDT/DnueVap5Fxp3p0T2JnXvgCPckN1hzoGya6RZTORFxqSaYqrmNBM0wdPmTpGnphecRKaacIyzbwylJ45jQ556S8Xfx3gKVNmQJQCPA1/5GsvkPOrVeDV6dwL1h4QQqPmNugwyKUT0mLvBNwdshubM5WCBwv70DFL/UxdR/1M/WPYO6d+VnBnmDsDQNuPer22g5/n0GgcO7XD6EWjN3xGS1+Y3+b5ngbA47p79u/JzMBTA3gC7hwAzxec0FuiyfUay6yxw6R+NSnzF7Sne9sv6I6o4kD5G4HeMx4Ps5lppHg3b5eM864Y8L4x9UZpqVCxw3V85sfJ1HX0WkJ09PtelisAyLHBR/trNUrTGHqky817Zsw5cRXzVx7AmIQSTEnyYPySQoxfXIjF1tNWAAAgAElEQVSxUYUYsTAXX8UUYeySXDkYnjluaZGwdQR5IxayWlsqhi7IwLAFmRgaliE5ep/Pi8eA0EQMDkvB4PkpGLEgEyPCMjEkJA0D56Wi39xUDF+Yh5mFW6UQRTlzXjpk7gzI6wzg/T7P1awVe45tQ4Tzp8+689HMs869XVBFGBUr/MUIYSpOGvz0jhIEUGnSu0wlkeLIwSOTx8a99BKKArEAHpUHlbwqeL1WXrv3oOFOpWAZ92TEFND5AzwCEE3MNqCJhgEFNe+DIw/fkI+uADzmstgAj4pdlTwVIRU/Ad4lyVmjwcTwHH+Ax2vWYggmTJPATVlG9WorixcQ4FW3IO8kq5jdQUZlC+J3n8XwiEw897f38Oce7+BPvbWq5ouvfYA/vP4BvpgSiunJZZhVsAlzPLsQUsHqmWxufhSL1p9A1MYaYe+Yf6fN5zsHeDSk+EzNPfFZay6eAlZ5/h2EiXUM8Lin7UP3unk29mizf7YxwOvg+mKhCIJ8ydHzykXuO7Ov+Nqxjryvrb35Kzl4zBkLJJ/bv/cziuvuI37vOYyJK8fAeemYEFOGouOXEb32OMZQJi1Ix6CwJAwITsSoxQWYX7wdS1YfxZS0FRgRlY8vowsxNWs14rY3wFV/D0X1rYjeWIXBwakYMi9FKkLG7ajH3PLd+GzWUnwxKwZBed9JkRGGqOcc+UmOopNkqH5C1PoTUlAnZks1Ck9cRknNTRTX39FQSBqA/gcLtBjnXROZRIIlOj/bUMqDjqzaO/DUtiJl9zlMydqIoUs8WLDqqITKsw0Di1Lxc+yJJWwfPfaNNEhZvIXMnQPUCVtHlo6sHYHdXQF3BHYCCBtY6ZMVQB+ihKGpNSyqQydPG9y1BJv34aZMIPAkCCTYssBfEdcV32u4hyKrcFJxbasAVMMIu2vuwGNyuevYeoLyhc5flT9G9/iuS9VDwj5YINDISX6P607tBhq9htkweT08L8Giw2nk53TiWqehqwDvKhJ3nQWBZ+TaE1i07oSsB+bgKYPH3F8CPNN02ulwU6cLz+V0StF5o+ydAXgEI1fF+O8oB8/YBUanmPvteLT3tN5vVwCekcv6XduQ5z72BXiiZxjmKXne16TlDPWQLScMuOPYEcCz9MZxbfitAM/Z3LwjcKfhjNIE/CAbgF/w5t0Z9s44xAhAmeOnjjBbdum1au4y16KZI+e64GvOL9eTAXMG5HHU19q3zSnr9JlY4E6iApTMYHsnycMkM0lHJNlICcvUeyCDR0cs9bJEpog+uyzAl98jwKN+tq9Jr8u+FmXtaCOr7Wty8XT0BXi097iH9fmoDaEOT9POyNgVMgZgDc1cdGxnm+vQ0bbZjR3/M8qtHEG9BxOeqbYon4mxFZ4MvHl2lqcL8Ey4oVVcJbAiZzK8Y0GwiW3Aw3cxdb7oulhkRRpB6kZ2LkAjZB9npCAwh/m+EdJGiOv//wZw1wHoYwis+W3nqEaAMQZ05P/z+sy1cbPZr22gUlhzC4s2VmJ4dD5GRGRgzMJMTFhcgMmxJZicUIqJccWYlODGxPgiKa4yMa4EIyKy8XlQAj6eHo1PZ8dhSFgGRkfl49v0lZicWIoxMQX4Kr4IU5JLMTHWha8TS/F1Yhm+SSzH1DgPZqStxDepyzE5fTXC11dJiKYYStL43MEE+8yD7/0Zw8cIPTMHUlHKa6S2B73mmT3K2BHA859PX2PG9ljzc/w/I+wEHPkk8atRoWEvmldGg9sZopm093sBEVJFUwDeOVEmxthgvzwDwvhb5toCXbtU2vLzwkqoDiuVSbUyzRUTAOhl7+z8DgPszO+IovECXkvxeNk7W/mK99kR6kQPpx2iqUULqNjNQfChgMgoeBptDlBklfQmwHOCO86DHnYOIRVrIT2wp8igtSC9sgUZlTcQVr4Xf/1oKP7U8z1079VHqmq+8NqH6PbOFxgVmoLZ2WsxI38TZpfsRAgLrKw4gIg1R7Dou5NS+CN6SyPidjRLgRUyeElkVvexgTKr89lg1Rgs7D2lXmkm7NvzTGPUCfZ8lLO3op3T6NLX7ddcYMNXDTfN8eTv5EqD3msy8rdZppuMEfPPurY3COhNaD7DCo1DT517/LvTIwDoo4wurn+IxP0/YlRsGb4ISsWE2DK4jl+WlhSsCDk0NA0jF2ViwOxoDJwTLw6kgcFJUrX3k28i0XdKGAaHpkoVyOyjl6RoVPSmKmn8PYQMXsoKJO6oQ+SaQxgdmYFBs5fi81kx+CrBg3meHZiatQYT01dgtmsLYjadQMI2sj0szHFSXmfsbULBiStw17bIUVx3GyX1XJd8rmyYfR2umlvg+56GVumb565hbz22hbkDhqF6alqwrO4uFq89if4L8vDmxMX4bEEOknc3o7SB39NzljTclWgYadlAHUv2rllz75h35yFbx3YOjW0KOK18PL5H9o2N1tk6orSOoadtKGHvvho2eb+L4uq7cJ9qRUm1FqkguGcPLo0sIMi0ZacBeSyOxWqmclQzvP8uCqsp1+i4UrBIwFjM16J7bJnXTv5ZRrmRUxyd+tM2yA2zQT1ugzz/8zllq230kqG+Kj3vCPAWrq1UgLehCvFbaqXICplr7kcCCH8nCoGdOmGUCTRVfw0I8YI8MjqVBImMorjlI4eNjDT6yYyqn809+45GXzj3Nu/PhMsbWUcZp049OnJUzho97zuXarPwvPw8v08ZoDqG7BvXLttEkMG86y3GJGvB64RU8KDsnf1dzh1lNEGykdvOkXNlWE8T1aDsHXOvL3hDNOnYE1aUzB1DIJnr5o3eYDi7idrwB+DW31ZfN50zdWzpmrJtJs69ghrao2qH0s7ke1xvfCb8jn5P5Zswd1a0GgFeSV2rhGVmHDgv4I4Ajzl3emhzc1un0XlA9u665PDRuWnWA/cHf4+/23FIpq55sxecI/W63GvAgioW0HP2M2QoqzhPNCRU50EBpb+t7WuvG9v9F1ScsefM/o7a1/a1aQQP55DXZ/blM2j2ZGbg6QE8A+4Y1mIZ4h0DvI5AnfP9pwHwdCN3zYCxFZzz8+rJNiDP/gwVom5Y3bS64J8syOsI4PF3Ax2qZG0wZ4SXc2TBidQDZxFStgNfxRRgVEQGJscUYXrqMkxJLMOYxfkYuzgXoyKzMCHGLeCOjN3QBZn4x4yl+PjbaPSblyRhmBGeHfgqmkCwBOOWFgrTNzG2GAODkzFgThKG0IsenIqRYZkYTXYwoRwLN1ZrgRVLiNIoNOvJOQa6v0DvOZ/Vk3odCCQ559C8VuViA7v2f9vGt78Bz7+pxNSgMArUysE7eAE+AG/nGRBMEEhQSVKJdgTwzBzoNVrX5jBcCDKoSKngefC1AA++7xPi6AR49j3yvI8K8GgMUaELwJPKY85CK1ZyvSh6zcPj9Sj4CQTwnGFLpnqmAXgmf9DqO8dqaDU0blqQdeIWsk+2IGnXGQyYGY0X2ei8x7t4qdcHeKFHX7w9YjqmxJdgVt4GBBXvxNyyvQhZtg8LVhxE5OpjWLy+Gks2NWLp1qYAAI8NlAnwrEp7ltFCQ4gHjSIz1/RO09Bi6CnvkYftgVWWUsNu1HutRqjlyfZjLowyVQBus3cE9Fxf6olnmBHXlYbACriru6dskcXwmjXT+agGkMmflbD8DtokBAR6AQAec85K69qQfvB7jI0twYDZSZgcW4qSE5cRt+EERkbkYGgI27SUYGxEBobMS8QXQXHCxI2JTMfQuTH44puFkqf3+bwkRKw5ioKqG4jeeEoiB/rPSsCkpAqk72lC1JqDGLkgBSPnJ+LTbxbhkxlL0W9uEvp+vRifzY7H/8/eez9HlW1dgn/GTPQXMb9NzHRPR89833v1qgrvBEh4J4wAGeS99y7lTco7vBHeChAgIW9AUEDhC2+r3pvu/2JNrL3vyXszlaKgzIueeBBx42Ymmam8556zz157r712UEo11uc0SSuBVel1mB9ZiDnhediQ24zEzouIbb+AsPoTSNx9GekH+4XCu7PuGKJbz6Hk7BSqLt9DxcU7KD53E9lHh1F56a48Lz17E+UXbqP60j0Un5pE6u4rSGy/iNR9V5DVPYCUA1eR2T0IZhBbJ9mXj1nCd2iaVJEqzRhStZQCLFoOIfsC92Bm8NifbuKdZKorrqrzSeDZSDrlOO0L1xL7W76Ee4jA5jWaRt+J+A6BINVc5RinMp91cI2Lw8Zefh8E2DWMsH7zPdwjVPH8gHo20h77iMYxij6o8ykBHU+wxYAR7cXlaxuNHeGcM3ss91A7g2ccSQ1AOJ1HM+/NWWyrxYYgCMs7fQtph4eRfOA6Ug8MIPPIkAPg/SRBLQE3jqCbZIWsGlWuVaXKa0BK2AZWWxe+TifeADxm8EygTcGWcayn79EzrS+OhXN89LpsYZXp1EwD8Oy9/tcAHvcZZXBo025eowI8Nt5WkMf7r9lQ2g8D8KwApKdH6acAnmY4CYzJ1iDAE9aGI7An9EwRo/IH8LQhuNp+rVk2tnDa/ukAePa4O+eSBohnAngmeKD7pJXFHme2zSpFYjCL1OqJD2ANHmnVZZcewHWR9XaatROQR2pmr1IzCViZ2WUDeK4ztu4wANw5x22w5O0DG+BpgyfNkBGocu7IHJkB4Jlx8uwXotZpfFQTNPH+e+Z3zMSy+wrw/hiQ9nu+5Z8G8EydlDjh1kbzrwDwnBuQAgyzaGxgx4VJg+EEKH/EY/8AzwaZzg3DgBKPwXIo6jlfY/Fw6aW7iO84jw15jQhMLkNwfhPCqw8grOogYt3HsL2kA4ujCrAkugSLooulDi+06gCWJJRhTmQ+AlOrsd21GzH1R6V9wrr0eqxIrMKatHoEF7RjaUIFNua3YltJF9ZnN2J5XBk2ZjaIQqfryiOhbxmhnpnGyVyP8xr/WY/tv21voM4xNI+dm7L92NBmdBMW59uvUbZpMNx8CWoYWaUDwQ1jOsBTFU3+n24kzz2OBf+2+U3Os/lNdhTWrqHQzJ2COwP6/jSAd10BnkRwTf2CieY6IrnMMnEMFOBp7Z0BQRwjBULap4hOlYls8+xskaBRbmbw3sE9zgj2C9SPvkbN0Gup+YtvPYv/7bvl+F/+8zf4t//rb/hf/+tsBEQXYEfFfoTVH8eu1vOI6riE+N2XRV0w/cAAsrrHkX3iFrJP3poG8CiRbWg6Ivlt1ZUIRdO6JgV5vDalIAnIk8i6Xievz/twgj2Lnuqjbmqu0zi65qwAT8GxAXd06Aju6MwJFZDqkVS2dWRuPr2+PnrEtTxr1qob9gvofDN6fgCeKE5OvkdN/0NsLGjHvJ252JjdjIbrj1FyehIr0+oxLzwXqzJrsTKxCgGxZViRVougtGoEJZZgUWgaFm5PxuLwLMyPKkLm0WERkco9MYFliVVYFFWM4MIuZB+6juimk1gck4fA2HwsCM3EvJ3ZCIgqwpzt+jgwzoW1qTVYElmIpdHF+G5LKr7ZlIxlMaXSFmB5cjUWRJdgYUwp1mY3YUl8Ob4PzZXXouqOSc3gNtdeBBd3IrT6MKIbToDP1+W2YH1+G8JqjiBz3xXkHxlAzsE+ZO27jK2lXQhKq8XGog7kdl9H7bX7qB94jIaRZ2gapbLpa80cjr0TR5N1eq2sEaLjOP5Omp8zw8Dscdzea9hW243gyoPI6B5E/fUnqOz9EXmnxkG6KV/j47JLd6TXIAVrmmmXZF1pNkvomKRkWgfth1vqdz+gceQ9GofV6a8bfYeaUWbHOWeZJdZ+XNMBnjfI4/z0ZQPQXnHemeCdcW4N0ONz/j8dZX7WzHGvsxXAYt86grHs45NIPjiIpH39SJHgzBAKTk7AdYGN3FVgRervLIBnst10kgmCdM08lWAag1IqsGJUHn0BnqmzUnqgXo9e06fXk72P8zPGVvMs7AOHcuYfBfDIGLFBnjZ6J3CiTVBwr+1TvMGd92c4NrTRGrxy9L0TYRXvujsGvAjynMyNXwN4/H20UzbIYybPTxbPAngGQJlsFeeRZk0VHH0uwNOgpS34RgGnRs7xgRcC7ijcw6Pkwj1LLfO+ZPG49rivcY4Q+DMTSXom56ICPHt+mwCGAVa+Z38Aj9djz39dZ37Hw8H6kPspap3OMfCfveNv+Arwfg8E+3M/+88DeBYtk5u72dCn11Ro+tmkwz999h9N8J30+vy3UjR/fwbPGGkTgbE3IgV4ZiPSxfnPyODZG4P5bTwbUOJ08P09ptHJPXkDWysOYGVmLRYnlGB5WiWWp9VgeWotNhd2YGN2IxZG5OO7remYE5aLlWm1CK8+iJVZ7Jfkwuost0S7V6ZUY1FkIRaFFmBJRDGWRJYitPIQdlYdxNayPQitOYTw6kOSCdxe0IGk9h5U9D+V+WMyATx7HEYHRdNEJJ3X+M96bMZSjf7MIM+5KduPbSfE6cz4N8qWyIqnB94LqY+aDvBuWz3XfhRnTjYT9lmz6uT4t73vtcm46W8hpZGbJkGFZu9soGHAHQEAJeIVLNEx+2MyeHVDlJ1nXeET2ey56ZuN32z2zEgqpdHQGZnlsjNcZrM3AI8Ahs6kAjw/6pl0+ISi+V4AXu3IT9IOhIXvlWwP0PsQ329Lxr/9t7n4T//lb/jfZwdhc0ELQmuOIKzhFCJaLyCy8xIS9l5F6v4+ZLCO51cAHrOrzOIZWlKFiMdo1sxk8gS8OrOmVh9C49AYMGuul8Dc9+B1f9YxbDU2Ftnxl+IkUWKb1EyePY+/AOCJvL9jjTr3ArMnzHj2A/DYQqCNkfLJN0juuiz0zPCqo2gYfomqK0+wq+EsNhbuwfaaI9hStA+rs9oQXn8SCR0XEJhUjoCIHCzckYZF4dnYWNCG6v4nolRZfukBtpXtx8LoUgSl1GNz0R6sz2vFvMhsLAhPx+LwbCwJz0NgXClWJ1ciIKoQi3flIzCuBEsi8xEUV4plMcWSMeTr32xKwqKIAqnp+3ZLKlYkVmBlYiVmh2TiLxsSEBhfhnVpdfI6G4uvSKoEbWNAXCkWRBbg/wlOxOzwHKxIq8HqrHoJmK1MqsCKBBc2ZNZjY04j1lLMqrQLca1nUHRqFLnHhpBzfBilPXfQMPQKrWPv0TbxAdVXn4qISP6pWyBtrGn4DZL3D2Jxqht/C83Gf14fhx1VB1B7+Qek7b0kVNTgkk5sLu1CSMU+RDUeR8WVB9LnTXq9jbxC/cgrAcaNY2/hPLiG6gmqSOWj6uKQ1gvXDL9G1fBr8MzWKo1UuvUIgnhn1WlHOF/5XXrYIE+olVYpgXN/NQ469346xdxzDQjyAnamNthSo6VTzfWXcXQcSfuvS51j8r5+ZHYPicgKRXSc9XfGJtMhJqjhOjSBNoo/EZiI8y72ydSXeQM8byGNLwN2Zj8z12b2EI4XbTuDVlpb7LTLHMfflsFTW2LYIhrw4XUT4HIMmP1RcKfBJrVHb6QmTvYHi/VhglWioiltETRzp+0OqI5MoOcUV7Gp+cbm8/+nUzSZaTa2X4Ge1l9/CuDZAMoJ7jTobmraplM0fTN46m9Q1Zb+1QehWBKwMXiXf+Y28k5NIf/0LVl7fE1q7y4/sOaI1mgyqyviKsOv0ThKSrdTPdPUmc4MtKYDPAPuGACw1o3co+njoZk7vY8E67TvvmPg37f+CvD+XIj2+779nwbwPE64FZn1D+6+FOCZBfhr5y8BeIbmoWeNANII+B7+gZIxuv7OxoD4B3l/QgbvC0RWDCjxdvSngxMazNzjN7C5/ADWFbZgU2krtlXtwSZXJzaVdGJFah2CEiqxOLwAs7ZmYH5YHuZG5CEgsRyrs91Yle2W9gnsi8fM3PcEgZuzMH9bHhZHlGBX7TFENp2U3lZzYkuwLKUaK1NqxAHa5tqPzFM3BOB55pOPw2he/3MAnu8c8P/cjKU3wHPWPCigMhuy99kB8MxGLA6EMcrOzIy1oXoAnspy+wV40uj8nkUFZK3XsxkBnvk9xhlyAjxu1Jol0z5DdGg8m/efBfA8PfAU3Elti+UASDaSEtRUK3PUq9kZruk1eE6Apw6QrZ5Jx8g4lJrBewv3xHM0jj4TR7lmgHTNV4hrPIb/Y85K/Kf/8h0Wh8QjtPIAQuuPI7z5HHa1X0L07l4kH+hH+sHryDw8JAAv67idwWNfQlODx2wrN30FeEo/JaBlTaHWqij11Hl9/jJ5TqCn2TwCPJPZU7A3Hdx501PFMRx+I0p5pGXy3tKRVUD3i9Uk96O0GZAecVYGxZ+9837NfyBmRkD3GRk8OhxtU/8Drbf/XwEq1T2P4Dp3H7UjVHP872gY+Rl1g2/RQJDR9xIVFx8J8Kvte4LEjgtYn16HxWE50ocz82C/0KvYt65p+BXyjo8giA28YyqwMLoMi+PK8M2OZMyPyMDK+BIs2JmN2WGZWBJXhPmROZi3KxvzI3MxJzwLi2MLEZzfiB1lnZgdmoG52zMQEJ6HjWm1WBFTipWxLqxNrEBgVDHmh2Tg+03JWLgjCytiSxGwqwDr02qxOacJy+JK5FgUXYCVaVVYmujC92FZCIgvwdrEcszbmooFIelYHl2IoIQyzNqeIQJWoZX7sSKjFgvjy7Cj5hiqrz5B+/h7VF5+iF3NPVhXvB8rcjuxteoYMo+MYlfzBazOaROw+peNCYitPYzmS7eR1noa325Jwd+CkzB7e4Y8Dox3ofD8TdSMvkDtyAvUDD9HDVskDD9H7TDPejDrXcc6Q7YfYW0UxS+uK72vavAFqqgySYBHuvGA0hRV6fEVaof0cAaLzJqcBvIsgMe55g3y2KzeFsTQfc2u8TG2TcCOx+l9qwCve8wL4LG1Q/HZKRk/Blu4zlRBUm2yZvCoMqsiJFw3BHZG+p4BKYIWsit8KZoqpGE78t5rxvgY/vcZ896ZAB7Hj/atRuyyjrGO428DeCYzp1nKV0ITF/Bu9cMTwGtRXT3gzhLm8uwRAvI0ECcKkz4Aj3ZPwJvVXsJk77inCYNDAnzWeyzgbNfgKXvDG+R9OoPHPVr9Mvpf3qwqZ62bSTaozVHGFT9n9nj1N1RoxT36RkRgCi/cFbZGzsmbyD5xAzknbqDgzG0RPDM973h9vGahZrIp+rCVvRt9KwBP57VmFQm47N/k+9iuDaTPymvR36fUTAX170X12AQmzNmphkqgbsSzZgJ0vq9/zeD9PhD2Z376nwbw2m79Q3ryeE1QLzEVEwmwoyVmUfk/M4P3ecDtS99Hp0NqFihSYkVkPCqgVAKVg0bXGGA9G3BkXtcNR7/DAA9z9ufY6KJkFk8NjefzHhU63cRMql6zfwaQ2jUHZmGb3/FlZ3szMdfjPDeMv0U5+0Q1n8HanGYEplQiINEl2bzl4oRQHbMS88Py8ZfV0Zi3Ix0LduVgZWY1NpZ0ICirCauzW7Ahuxlrksowd0scZm1NxLdbk7A4Kl/ondtdXVif24Q1WY1Yl90CNswNKdmPzaUHELenDy3j79E68QFtk3Q0P6LVJ4vHrJ4aXO/782Xj4PvZ6WDXOS6/9thJDyKAEmqIRD19hTAMkPN3VofdZGpMtNREjqluKDLMVOe6cE82E0YPeRSc/QGlPT+i4spjUfOighkdADpM/C06XvY18jdyU5AsnycTZDJ5jFTbdXi6ebNxLaP5po7NACU6L05wq3/Dvhf23+S85TgSgJm/TelrOkdC1bHqFUyWi9FcOgPaC48g6KVEi80GT+fDO5ulGYQGyWJphNv795rfrFFu1ho1S7E+RVs02yBO0+BzVF+6g1k7MvBv36/ChrRK7Kw6hPCGE4hsPouYth4kEODt60P64SFks7H5iRvIPn4DuSen5H4Usi6SoJvUHdJ2en6UGg0W4fMeVUo9nnEIKR7D67MPOkeM9uoxXYDFADvPXLEEZnjtnDe+hwGEzKiQGspm3bxWzltzr/zNcaNsaN4z89lS0DRr9Uvomb5gz/Gc69/NOsXeJ2i8/lIyVXWjb9Aw9TPqpz6igcIid+gM/XdpWN5ygwqTf5d5SmVZZmsKz9+T502Tv6CZqpWsSxt6ieIzt5Gyrw87649hW+1BbKnZj/g9F+W+bik/gvWFHdhcthfrC9qlufqy5BosjC3DolgXwioPIf/gdSyMKsXs0Cwsis5HRMUeZLWfQcCuPCzYmYk5IWmYHZKGeeHZmBOWiUXRRVid3oD8E5NIO9iPoLQqfL8lHgu2JSE4sw6rkiuxcFcOlsbmY0vFfqxMrcXCsDwEJlRIC4jAzEaht69PrUFgbCkWxlcgxH0SZdceo37wGUJrjyIgoRzfbk3Fv6+LRUB0odRKL40vRSBteGIJglJrkXNsXGicVP3bWrYPs8Oz8bftaViWXIXtNUcR23kOift6kHb4KorO30D5tR9R0f8QrmsP4ep/gsrhV6gaeYVqZryvsm3LT6i89hxVpDeyxug669hYb/QUVazvHHoDqUUb4jym8/9CatT4WNQEh1+roiDvq2TzFKCYQBTnJecd7QcPk3lQR9dbaMUZ4HA6vVzrTczgXbqPjMNDSN57DYl7riJpb58oahaevYPyXraYIcB7KwCPDjJtDNcSX6MdJLijEIsR0qADLzbKqr0TQREqaFJIg868o4m18xpMkNDfmnO+ZgCGGQun3eb61d6edgCL18/3mHVqvsvsl2YM+f98H+0jQaIdPFLbz3HgHkC7oTWYmsHjc76XIFAPAnzD/FCATzvNz/sDeN7ZO6sOz6rFc4I/Bcq0i2obmQ00vV1pwyQoKcE6tekCbHntEjTl/GHtqdbLGRaQ+FOf4VOKf8jAssNPpF/HdiWkPhOssbcdW+CwVRF7nhLk5Z6ekt6npZcorsKsJAOWBP4UidHsIwPozKYJ0KJvYwLYtHmf+G0EWfStfcGd3l9vRg7nvZn7zIKbucP3mjnI7/EFcp/znL46a+/MwefenzN+qtI/PXu+Q2CFv+3rvz9mBP5pAM/7Jiu9cibk7x/QOQVW+PjPBnhKlyStaDq4MxTeP94AACAASURBVA6xNwjQBaKLRBeKf3DHResf4Olm5NyYjMF1ns3/O8/OTY3vNQb895yN8XeeaRjdIy+Rd2IMu+qOYmf5Puys2Iuw6v3YXrkXrDWhel1IQadEqJdGFWBhZA6Ci5qRceAykrouCtUysvoIVia4sCQsDfPD0uU9gYmlWJ1ejeD8ZmzMa8aaDDeWJ1ZjeWItVqU1Ym1eF5IPDIqwQgcb/grA+6AgzzKEpkWE2bB+z/V7f9YGIs7x+NzHvgCPRlXV2347wHNuulr38QyVV58K9YqggdFC0kJ4EFAIwOt9pACvXwEeNz4FeJzL9jXy99HQcoNXkOC7YZuNW88CqjwKmkoDNNF2f2Pkz4HhePO9ZsOhg6IAj/RMbogsSNeaBUPV9AV4xpkwUtn87XQ6SM9U50M3fAPs5PosGphx/jybH8UkrBojUd6Uur3XqB54CvfAE+yoPIC54TkIKWoVemZk82kR00jovISk3Ves+p1h5JyYFOEGQ9PhfeH9YL8tU5fBe0PKXCXBnQA8ZvA06k+qj1JQfRwaAXnqaNHZ4rULNdWLnqpUVQPozFjocyOkoo2IeQ/ppLKxO8ee48A5wXvl7x6a17zXibdNtP/PBnhC1fwjAN7Nj3APPUe4+zR21Z1GwdFxJO/tQ9LhAdSPv0Ljrfdovv1Rmne3UpBF6Ho6z5nVYEDCOH7qaKvDxzo1BpBaWEM2+ALVfQ9Rde0eqvvvo4aghE78lZ/gungX5b0E5nclw5NzdBTJe6/KUXTqBup6HyCq8Qw2FHdge9U+5Hf3w335B2wpbMPSeBcWRhchILEMW11dWJ3bgAWs48tuR+WVJ8g8OooVmXWYuyMVc4LjsTSqCHPD8jAnLBtLE4oQ3nIa6/NaEBBdjJWpNXBd/AFbqw6LQvGKmGIs35WPhbEuJOy7ipqhZyjp+QFBGXUyX2eHpOC7TXFYHJ6JpdF5+GtwnBzfb03E8tQa5J+5hcbxn8VRT+q6hIB4l7QHSe7sQXTbRaGDBsQWYWVKJSKqD2Kraw9Cyg9ge1U3dtafQtK+6yAFNP/kFBI6r0jWMLbrGvJPT6G69wHKzk+h5OykqIC62EKAdWsC7J5rY2grkKFO+wsRnSAYclPwRajfhmbonYniXOPeZ8oezP6o+6HS1Ow1rt/BOS73nplu9kfsuYu0A9eR0HUZ8Z2Xkbi3D5ndYyg6fw8VV1kj5WjyLbVd2gtPAd5LqdErv/JEHHyCPKFoWk3ODbiT4Br7nJGK52hTY36/7vW6jswa+7Wz2kzD/rAFVhTkGXVgUmGd9t5e12a/1L9NoKx1ixxvA/AIPnidYiek1pk0TRuQOCmaJuiodEzaJhMQtGvwDEWTAToyMTRz90SyXwRzhoqvtl4pm/IeK3PnBe4GXngAHq/Zn12Xte4AeEYQxQPw/NHAPwGqNBHwM0RLgj0uJz4IcCeoL774o2Tq2KLI9KIl2CNTg8Cu/ArVQhnAswOTHDOTETVZNAPwxF/85O+zM3g63537uYI4mesWuNM9TgOvZr/lHDNzkGvHn8/+a6/ZAO9/+FHRVHBHX1XXpgZk+HeNv2F+4x8Db75+y1eA52cBm4XLxfUlAM84M0YhkwvNLFDf8+cCPLNJeZ81Za+ZPvNYIyJ8n3ODML/pt5z9byrvUT/0DGkH+rG1dC9CSvYgtGI/Qlxd2FG5D4EpNQhKqsa2gg5szW3F2jQ2DM7F0sRibHN1YFtpF3bVdCOy+jCCcxoQVtKGnaUd2OHqRFgFv69TAV5OE4Lz2xCc24b1mc3YnNeBKPdpcYjbJz9CAJ5E2wnwyH3XaJdm7/wD8N8yBvZnbPDjf1w+/f/GgBljKpx4i9piKD52sb6/7B1fc4AUbrRWA2w69UbGvsoAvPN3Bdjl0dE6fQsFZ36QrB5BRNXVJ6j5AoAn4ikCIOxNmhu3p0WCUXakA2DVeBlDzev0N17+AB6BJsfHGHw6FqSSclP3BXgmiyfUJ49UtlJ0FOyYhue/A+DRGRKKo+UwsaZl5DXYC5I9zopPjyOi5hBCK/YinIqILWcQ19GDxK7L4uRToIHNkgnwDNAmuOO9MADPgDxvgPdEMrFybQR5cn0K8mygR/okDx+VTalBsVQ2JYquj+k4ODOannpEZiGsuWREagQEWjLZZv77u4fmNfOeT5//BIB34z2qrvyIwIwGrMlsRljlEazMaEJw+X4BZZXX7qPi6o9oHnuJ1vE3aBh6ATezr9ceI7arF/G7ryL7+Dgyjgyj5MIdeezquYfm0bdos+jtzZPv0TT+WlQq3QOP5fPsCdc8+Qva2XKA/8+enCJeQmeX1CqtRWOj77qB53Bdvofy3rsSFOicfIPCUxOIbD4Do6JZdPYGso4PI7LlLOJaeuAefC3zZVPJbgTEFiOAwlRJ1QhKa8CSpGqpZU47OoQtZXsk67c4rgTZx4aQsv8qgpIrsWhnBgKj8qTvaM7xEfn9hWcmMT+2GIuiCxEUV4Ll0fkIiMjC0uh8zNmZhrlhGWKnQ2u7Ud77CA0UXRh5i/S9VxGYWIk16XVIbu/B1rLDCIotxezgRPzH6iisSihDQGQhFoTlY0l0mQTjggv3IKz6OLa7DmFpfBXmRZdhVU4roprOIKHtPELYVqKuGyn7rqL4wl1Us3n29eeS+RAQRMq19InT+c1MngfgjRjn3YA8tReci5x/uufae6HZDwlgaFvUyTfgjmfti9nArM/gS5Se/0HWblzHRcQzULO3D1nHJlDcc18zkFaPNaG1eURW3gsYZlZKs3c2PdML4DmyTVQlVSENw3DwCQyzz6BX26KZ9hc7A2NsLq+RAMcX3NkAxx4zew07x892vPkZfo+CD1Nbp1k82n++zrHQOkQj/KVZPAV1zMj6B3gEurzfzMbRxiuo8z0zy+UAfRZY9gJ3gwxyMRCgtYbe1+1dc6zARtdsE5W4qe5O34EBp08CKB+22G19zs/Ql6PfwWwzwSh70JJ2Txo+QR2pmgR2QtmVACWvkYCWNp1znNk7BXfc4+kHfDnAszNjzr3V+BtmbjjPutfac8G5fhgk+TUw5+//PwXwNAlh1qbOMTPH+Vucv+0rNPtjRuArwPszAJ6XEpN/kPf5AI+fN4tCzwrgdIE4Hzvf90eAPGP8vc7jb+G6dA87a49jXU4b1mY2YWVaHZayOXlqjTwOTKjE8thyrEyuxcbsBqzJqMaCyGx8syUe/2dQGP62JQXL48sQnNeC8Ip92FrUgZCSLoRXHpBzQKxLFDhXJFVhXXoDgrNbEFqyF/Et5yUrRbGATvaokea+pFRZ/bVIzbzB+pv/OQGeMbYmm0e6iDe4M4XqnwnwLBoMN1JuFNKEehrAmwJBnnD/z98VGuCXAjxmOgwN09BrBAx4FB6t7BEdAYtCpRupDdi85pA0k53uwOj4MCqvkeiZAB4jpALwZLM3WS5Vt2P7AKVoaquE35PBk+i6ld2rYyR79A1qRl+hdvQl6oZ+Qn3/I+QeuY7wmsPY5T4hAI9y+Iz+U1wldf916X+XdWxciuwpv+7M3hHcOQGei43oLYqm0DRFbIDXp9foBHrGwaGTpFFy25HSTJ7WN5nHBHEEbiYKz3ExBwMFdE5FQGLwtQqpWDVNZgP2vX/O53zPrx9/PMBrnXiD4tNjCBBRklqsTqlFYGIVNhS0IX1fLyLcR0WwKe/wddRcuoPUPZcR33ZejsC0eqzOacaKzEYsS62Tmjw+3lK6H6Vnb4MKnQ03PqKRILL/MZL39SKy4aRI5vM+NJPqyd5SEx9QN/IGpVcew3XtKZpJ07rJhukf0Uh6PxuNs7/qLbIqPgiNq/P2P4TKxYwUKV0SSKSDScEYEUT5gPqBF8g7PoakjguIbzqNrAODyDt+A1nMUh68LnTIxL2Xpa55YXwpojsvoPzSD9hU0IK521OwJqkUETX7UXH5DprHX6Py8l0sT6/F/MgCBCaQjlmG+aEZWBpTiKWxxVgQmYelyRXIPzkuAg8MUraNf0BK52UZU9ri2IZTWJPdgTVJ5VgQkoK/rolEQEQuFofnYUFYLhbtKsTK5BpEVB3GjrIDWB5fgb+uj8ffNqdgUWQxlidUYElMCf59QxzmR+Rjc8luZB8dlflLWpsBd+ZsAhiUjTcAj1ROk6EhOPN1UnlPfEEenxuAZzuRFrhjQEqy9G/QMPgSJed+QGJXL+LaLyKhqxcpBwaEXl1y8YFkW0yWxWTASdPkOiLYof0t630CUvBM/Z0T4Jk1y6AMwYCvkIZzDTmddOda835swJ3J3PHsDe4EnDkYCsYuK23eBo3ODJ4BxfxbfD8pj8IMEKBnwJv2XeXrCkoU3HF8+JoeryUISRvkL4On99nO3knGzhLR8oA9S0zFAECe+Tm1e3YAQOi80nJCaancOwhy+fu5J5lDr18BHtejJ3tn9eX8knKejh9YdsSygveoG34lIJV11BRQIT2TAM9Tayd9Th9b2Ulm7xTgMYNH+8055BQ6+VKAR0Bm7pvOI5sJY/ZTzg09dL74rh1+zqwdgjF/AO7XXvs1gKc+qvFdbR+Av4X3xhx/DLz5+i1fAd4fCPA0c+dcJFx0vw/gKVAzC+LTZyfA03q+30fV9N5MdDOgrHb99Z8Q196DbaUHEFp5GDsrDyGkfB/W5jZjR9l+RFd3I7LyMLaXKHjbXMB+eKVYGJGB74LjsCg8S0QBVmfUY21eCzbktmJ9dhPWZzVhRUqNyIqzZcKGrEasTa9DaOkehLv2YUNeB1bk7wHrIVrG3nlq8ChJzCa/kr0jwBNuvR0RdW6cv/2xvRn6G5dff81sxrYh+70AjxkZQ5ehc85No6L3sYA4AgdSAnNPOQDeuTtwXbwvGbxaqwaPG9+vUTQlg2cVxyvAMzLXCir4G7hBSZZINhEFab4biHOMZnJgnBsyN2lu5r4ZPFNwzwyX0hc1u8XfQGeDZwI9Q8k0tETznNfMzd8cRqnP1wnQzeYd6sfeoXaM4O61ADwKTNSNUPHsCcov3UFC10VENZ1GXPt56XNGmh4z3KzlIdUu+8SEgGyTSTXAznkmVbOUDc8vPRSqJrModHJ4jZ5MnkOkQZ0cdXSknsVqPmyi5QbkqnOlNTS8PxwfHQcFwny/irmoeAQV1KiUyXXivF+fevx5a+qPB3iNoy+QdeQqFsQUYnVqNVYmlGNZNIFEGZYmuLA8sRzL413YmNWAna49Ai7mhuVhSUypgI3AxArMjyiQdgjbi7sQEFsqQGRn+UG4eu5IL7mGidfSqH5BTCm+2ZqGeVEliGo9Lxmmuv7nqO9/LtnY9eVHEFx9XGh3aocIDj/IwSbjPBom3qmNYgDKslfMHjROvpej7eYv6Jz4RZqMt49/RNvoG7SPvETn6Gu0jb5Fs4jd/CKNwt1U6ht+DteFmyg8NYbKa49Q3fcIW8p249ttyQhKLEX+0QE0jb5A6xQpp2+Re2IMwSV7EJBQiUUxJZgTkY8d5fuwpbgLC+JdmJ9cgYILU/o7uW9NvEd08xksSajAqowGJLScx4rMdqyngEtoGv6yPgqLd+Vg1vZUzA/PxvyIHMkQRru7EVl3BEHxpfh2TSTmbU3B8uhiLArPxZJduQiIJBjMw5rMBqTt75eMpam7Iwji3FZBEjt4Y+iaEmyy+m0agEc7o7bGmYWyg6JOgOdxdp1OP1U+2VR66JUAPFIzY9oYqOlF6sFByaay/o4gxawhAjtmrrie6KDTUSftrvTSI5T0sNeZNrN2AjwDWFl/RzENBXj+g5Ez2UfvdajXbZxijofaNlUiNZksvmYce16/c7zM9zkBngELXNf8blHj9LRnUbtBu6KZJyo+0q4Q4DmDSE71TDIrpgcJzX2mfaOtY9DOHAR7tPtq+5jh0/fwzDniHEut1aRACUGdUQ79NMCTshtH9u5LgJ2897YGbehr1FK19/pPcg0sISCoI0VTKLoOwMrr0XnN+a0CWjqGBiQ7VSw/Sgsaw/yShMAnMozmnulcV9vN++w7N3QuTAd4vNecc/QbFdz9WQDP9mF131C/yvu3fq3B+6Og6b8swDOpdX+ZNPOa3RhWnRNuynY93vSoNRfIdEDG1xzOjSUyYP6G82wiMAaome8yz83/m9d//Tz9N9KQG6PuPPsaffM+vs73cTHK4/F3QnVKPziAFRnNWJvXgdU5rVie7saixEqsJ1jLZO+6CiyLr8TypEpRfVsUlYOAyGzMZZ1HZC5WJ1VgbVYDNpbsRlBaPVak1mN9TivWZDZidUYjgpI1Gs9mxexttbWgA2v4d3I6UHTuLkjTbKdBYo2QALyPNp12BpEVc71Ow2Jec16/MXY8y/9bY2De+/lnG9TpOPo85/eO+R6G5qKUOgFNlmNuO+cm+2I76QbgERiQ7kcaYO7JmxJ95pmZIwqvsNkqaZx1rN+yMm42wDPzhXNE6UwSLbfaI9jgzs4WEUhodsiiADpEA3RMGS31nnOcW59yYLgpmdoPUjS5+bt6NSrO4nVGSaUWj06AoTASsFqUVUaRzWE7ZLawiAI5pxiMTS01G6A4guNsyvwO7NslAG9MAV41FQQtkFcz8BQ5J8YkexffcQHJe68gZd81Uc/MOjKCrGNjyBGAN+Une6e9kURo5fw9FJ+/J/fO1OJpFFuVQ8U5sGpVbIEBRn9Zw/FCKLq8P3QYNNtKh8rcJwvgWSCc84hjRTEVcTT6nkuknRFkRo4pnOIsvrfXhk3n8b2nzufGWdR1pnNKbONNXaPGaeHZY/8czovnNYeYir/XmideIe/EdcyJzMOqlCpsYaPx2FKsSCzHwsh8UaAMii+TlgVr02uxJKYYC3blY2VylbyfoHBxVCGWxZViV9UBBMQU4y/r4jA7JAPBJbtBiidBfGTTCWlZEBBZgIDYEiS0nUPa/mvYkNeJHeWHEdt4FuvzuxBWexyuM1PIPzaGvBPjKL94F2U9FOe4j6q+x1IvSKBVP/QcDSMv0TLxFi3jbwR88dwy/g5sHt4y+g7lF35E9pERZBwcRPGZW2hiZm+cdPS/o2ni73CzRmryLZrH2cLihWQCuSY2lO7BNzszsTKzHtWX76HVApkUCyOgqOx9hKzDo4huvoCUvddQfuEOSs/dQsqBPiQc6UfF4BO4b7xDww0CgTdIO3wdK7KbsK6gE0m7r2JzxVGsSq7CitgiLNiZIT0Bl0YXYPGuPHy3NQXzwrKxrbANwXnNWJ3gwtId6ViyMwOrCLTTa7E6qQxLI3OxIaMOO8r2Ie/omLRJYEaLIE+cfouSrM6wERrSHmFU2BSbZKndGsCiLRMMwLP3YbNnci6aeaxOryOrY9XZsgav4NRNkJ4Z296DxN1XkH54WNZt1bWfPPVRXi0BRFxFa+/KLj9GyUU6+A/EXqlCoq2gaTJ3FGxiiwn2SePvdq6T6Y+9badznZnHvC7nNTnpmcbG8//N9fPszOCZ9arBaBsY87fQHjLQRoCmQSMb4OlrBpyYEgINIDGDpyDQ2CFTe2fO1r22au8ke2d63hmGBsGR1R/OAH4G9NhOgCDZKcJDumuDJ1Np23MdFyeg0fE0AM/YICfAo60xvp/YKh/6Jn1Hvk61zJrBF6js/wnlQjF9LLWXBHjcowhGmZnm2YA72a/6CPBIT7WEahx1jJK5Yw+6yZ/RynpSUkCtw+s3WtRQ/Z1ad6pznfZWr1Hvt50V8zcWvMf0I42P+Vszd76ZPaOjwdeVmumkkGriwcxfnu05rL/3jwI4/+rf868L8H7FeXA6FFzMUov3WwGe5djwO4TvLQpMVGFyHnZkwxe4qeHlIjTvMY74bzn73zCM8TeGnwtfF6DTqfuA5glyxF+j5tpjJHReRmTTWeyoPY4ddSews/YYohpOYlNeGxaEF0ovp+2uPdhS3I5lCewRlYs5mxOwLDwbK+NLsSazHgldPdhVdwxhlYcFHAYm12JVRiNWE+hlNWFNdrMCwAw31hV2IX5PHxqHX0tPJ4qsCD3TUsMiAG+kAt7EdFDhNCbGoOhG5zSG3tdqgA/fT+Po+x0zPTcGlp834+rvrCIrKnSh9AyNChtQ5zxrlNRkXxTgOTdRG+A9liwda7wMwKOCF7NHVGo0NXi1lkoiI7u8DnUsLOfeMrjc3D0Az2qPICDCKrA3G75kzJg1s5wuM4d4zRw3/W7vufopgMfP0UmhEIYCvMcSDWVtg0bGjdiK5Txx0xeqojohBtzxbKLLjDCbQwGe7eD5PudvdgK8eo7D2BvUjr5CzehLVI88RzXl4S0peEZqU/ddRWLXRakrkuzdoQFkGoB3UmvwfOmZBthJ89sLBHh3vQAeo/8S0XZKg1uUJXF0WNMzQEdBD1NDR2BnwLhm9FR8hfPFjA3/n6qGPPgezjU6rszgCbhz0GWMY+B3Dlsy9b5rwfeeOwGerx0UW2sAHiPjn2mbW268QfH5cQSkVoooU0T5fqxIrMSGrAZsKWxHYFIlFkcVISi+HKtSq0XNctbOLKxMrcaKlEpsymuSfnhUkYx1H5WM33ebEvCXNVFgXVvhmXE0Dj1G2t6LWJFcjsCYImzIqJWay82F7Zi/k43Py7EhvQHr0t3YUtCOnaV7waAUGQmRdUexpbgTG4s6EV5/DHlHh+A6dxPxnT1I2nsZxWcmUdFzG/nHhlFyegIN15+hZfwjSs/9gO2V3QhMb8KSFDdW53ei+OxNNA48Q6PUgH1APefoBLMnz9EwqtlXZpmS9vchrOE4kvZcRsPAc2EzsBdds9AUf0Hrjb+jeeyjtCZoGHqD5tF3aGXQjqqXYy9QM/4adZNv4Z58C2Yvq/oeIGHPZcR2XUbRuR+Qd/o2ImqOYEN2AwKTKrAuqx4bchplTBfHlGBJXCnW83l6LVYklmFlTBEWh+dI83cCw3XpNZgdkorAhDJsLd2DwlM3QQVLAjzWUZm6LM5vUmGNY8+zZG4oxmJl8GgjuHa5Vo3NMWBF5ptVKsH91OxnOoeN02vZAB+Ax9o7grykvVeR2T0qNGrWLNOWGDvNx1xLBDFcSxTMoDKiAjzaJ7vdiQlCGeVMydyxVpOHKBh720bftaPP/e/bsu4sO8uxMOBOx0gzWmrPnHub93fx+zledPJNJoiP+Tq/k1lTXiftvaHA8zkPZUowA2rZV0vMyrk3Oe2RsUtKCSfQUfDjAXi9ds87vsYgF0G/Hmrnpd5OFFaVuiu1jATMY0rJNPbKnJ12S/c67ncOeqaxPRaV2gPwLL/PCQL5fwzYu8feoor9WfufoqLvqQA82mtVT30IKjyrjVYVaA/Ak3YZCvA4BhxDZj49dXfsNWr1G2VG3wnqnI8J+sR/NCqbLOOZNs+n+x/OMTFrxWTtnJk7FTFUMURf8Pa5z813OAGeCl3Z69HsG7xH5rfx/PXfHzMCXwHeZzgT/gEejYT3YTYVJ0DjZz/nYIRVP+88a2TFbFDGCBuD7/v3/T/33Ty8jbtZYPxu/V4D7BhVUVDD13Uj4vWS7vFKos4Ngy9QSwN99ZE0Ca67/gT11x4g90AfdpTsRkhhK5LbTiNrfy/Caw5JtPy7jfFYtCMdgTGFWJVWg5zu6yg5PoLCI4PYVdst4C7KfRJZh66j4MQY8k+MIWnfFcR3XRIxhJq+n6T+jhk8Kt0xg9cstBMCFTo9BuCZKKV9NuPIa/Y1+uogeG+CfI/ZEMw4fc6Z90Hf5zSwCho04mw9ppMm9BY7u8TnTmBnHpv3eWiGljCGUF/orPc9E4oQnTxm6TwUTcozn7wpdM2SC5ZSoyWyQmeAxtT7GnW8eO3c3AnwuAkRBJjNmY8V3Ommz81cDisjaMbNjLGZV86zmW++48nP8DeRakOAV9lHmfVHVmSUzcAfWGqaj2QTpfNkNlI6EkZ4xoBOHTcb3BHk8bo+dfDvC8AThb33AlzrRl6jduSl9P2qHnqG6qEXqGYU2WoIXnx6Ein7riB1/zVkHBqQI/PIsLRIyDulGdRPAjw2v72gGTyhafaqs2CyAOoAkbapUW06RrxupTk9Q7UVEZZsHjN6cpgMnoocGJoU30v5eoI73lN1MFQogZLn2qbC0LqcZz9zeIbstj9b5Mtk4HOxjZaipnFgPhvg3XyP2qHHiO08j8T2C0huv4CtJXuQ2HYe+UeHEFp9GOtyWhBWcRBR7mNYHF+GObsKsCylCgtiS7ClpAubitoxP7oYm4s7sTylGgvCsjBnWwoW7CpAbvcA2kafo+DYENZlu/H9tlQsCM/Bgl15mB+eiy1ZjYgq24tN6XVYGlmI+Tv42XTM2pKK+TuzpPn5rK1p+L/XxmLWjkysy3Jja3EHFsQUISCpHMFFbSJORQGTLQWtyDo0IPVO8e09mBdZgtkRRVgQV4nvI4uRsrsHhceHUXBsDNWX2erkMUp7plDacwNVV+6h4NQUYjquoOjMFJqGfkLj4FM0yjp9JfOWDimFU5rH2aT+F7SM/4ym0Q/qmI+Q0vcSteNvUTf+Fu7xN3CPUcL/BdxDbGvAjP9PYmfZD7F+4CnyT48h69ggis5NIuvoIFIPXkPi3kuI290jrSS2VB3AqqwGrE6pwdL4cqHhk52xNKEcC6MKMCs0GxsKO1F87geZb8zGsNaOZ4I8O3unAMA4yCLGwgCG9HazBVfU5tj22tgaey/m/ua0+wbkKbWwkbZw6BUKT08hcXevCKywRQZbRnBdMiDmtCVcM7SBtDlCz7Rq75i9Yw2eB+BZtDztc0YgTlDOzB0DKu/Q/LsBnu4xtFlkPZjAmKjEEpA5GBW+ttY851gZ3+JLAZ6APosaL+PzZwA8Eacxwjtav8iAAGmuHE/Jho5R2Ii2ynFfrcdmH9I5oj6b2CJLmE3sjZURc9oeA6D4WruhZE5yb3qNqoFnmrXrswGepzZcepjSPisw5R7FTKRm8kg7dtIzFeBJWwQPuPsFbZO/4MsAngb/eS/pyziv2fsxbbhZJ7zv6mMaEKZtzLRl2ecCuZne9xXg/TEgWpsl5QAAIABJREFU7fd8y1eA9xsBnjGOzrMaSpNls84zADx/zo7ZlJxnA0rUYdIF6fybv/bY+V362IAP53m6QWAU39A7+DcMMGmafIfmmxQGYLSfG9R7NDACPPEODeMv0TD4FEXHh7GtqA3fBcdi9s4MrMioR1hNN7YWdWLBjmwsCElDUGwhNuS4EdN6Eqsy6rA6ow6bCtqwIsONohNjaBr8Cc2jr9Ay+Q5tUx/QMmXRXMfeqYS5VYPH38Asnv4ONjV+qz1uHP1djIEzxt8YuJnGzryfY/65n3F+Fz+nz+1xNd/jdZ4BzBlQ5zx/CuDRSVeA90R6NfkCPGbwWI/HDBH/jzL8rMHj5s/fY8aDZ32umyQdBgEwUj9hZ4UIFEwEl2cFe5bSmgWOzHfOFKH+NYDHv1s98BIV17SnlBauqxKZ3SpBWwnQeaJTyHHg7yG407HTmjyTuTPnT4E7e0zYFPYDGkdZ60RnTjMMtYPMmv2E2qEX4mTWDrG58VvU9N5H1uHrAvDY3FwanB8ZQc7xcZGHZ887ZlV91TNJyzTAjtTa0p77cJHidemBqLEpHVWj2qSpOp0Ipfswy2FRfiyQJ33sRACHCpsK7jSKrpRM04OJ7+O1aVbCCPxogMHfGHnNXYfz5Jz7Mz920tvtx05Gg9O5+pzHtAnNbIUw8Rqto6/QOvQC9VcfoXHoGZpGX6L++lPUXnuEZlIirz9GztEhZB8ZQP6JUaTs7UXu0SF5bXvNESxJqcWcWJcAj78GJ2J2aL60Xajveyq1WMvS6zE/phjzCBDjy6X33Pr0Wuwq34tt+S1YHluCWdvSBeAtDM0RgDcnJF0ESGZvScHsrSn4NjgRs3akY1N+I0IrukR8al5YlraLCc/F+rw2FF74ERE13QiIIW30CCrO3kT6/iuIch/CqlTS3l1S9xxedRCrM6uxLq8eUe4jCK/uxuyIEkTUH0fN5TsoPDGG3CMTKL94DxVXfkT+mRvSW7GFCn1jH8DsXSNrygaeI/f4OKI7LqO096mAj1pSzi7eQ3XvfZScnZLWAe6B55Ltox0ifbPuxhu4p/j4LeomXsN94w0abrxG/eQrNEy+RtXgE7gu3UHFuR9QePIGqnsfSisJgteNhR3YUNSBlP3XZN26xz6IAiKVJQnyPFRNZ3bHCmxUsNcna/QYwLBAHueqsdkaqFP7SztMO2NAHvc/Mz/1/RYY4OeZDRx8KRRNUjPJTknd34+8kzfEZtYNvLT6kzGgSLvArOMbCaQ4a++Kpf7OBngSgJKaMaUUEpAwcyd1457+o3Zwdfp+bf7P7CnOsxPcmbpitZu0nczicWzMNc905t/8rQDP2H/akT8N4FmBLK29swCegDsyDyzALOq1upeZueDvzDFQX8qyQaYW1ifY5LQ/Eni6zYzmB9QOvZSsnVAyWR5ACmb/TyhzNLM3gTcNvtE+2zWGBHq01yZ7Z8aNc0ozdxSP46FtXUzQy/fsm8EzfiKvz8xtf9dvXuP7zNrQzK1SKL8CvN8Dp/7n++xXgPebAZ5GQZxGUw2lD8DjBuND0fQH7vjadONuNio1wPx/59/7nMczfafvZ81304nzOPYUuRh4KYfZLOoZ3Z18DffYawFSbAzceOOj1mxMsgHsC4l4r8+ux5wtsdLkfH5MCdbld2Jb6T7MCcnE7OAkBOzKQWBCCdbk1mPurjzMDs/B8uQqBKbViXPSPPoCLZNv0Uiq0I33cJN+OflBqJmUMedmzMxO3plbwm9vkswdAQtpO9qg2RgzczaF5rxGAohKq1WA0yngY/4/r7fs6lNxIghuzfj4jpu/5/8sgKcZGQKvF9J/if11yi5bNXhOiuaJGwLwCC4IJgjwWIOnjpEF8CxAzNd0nJjlsgCeI3tnQJT52wbs0dkhRdOAAI65Gdfpc9D/fNb7pBk2BXgvUHaFdS3sKXRXDlPfICqaEik19EytQ+Pv4aZpwLEC49+WwSPAaxr5YLUReIG6gWeovc6sGVsXEOi9Ru0Q24a8R0P/ExSfnpCG08zgZR0ZEoVArb/TDJ5TVIWPnRRNG9wR4OlBOmqpg5ZKgCcgj/Qvy+GlA0m5bW+QZ2ibFsDj/eunhPtPIgJBgEdaJ+8Zx0mBL51cO3vMeeB7ONeP9312Op0zPbZBnV3HbNOknJk8p3P1qcctVKa8rfaVgiBtUsPGlgWc06S/MQD1TtoWNI+9FtDHM+vdGkZeoGnslbzG7BQBUNqRIVHajHEfQ0LrBTT0vUDr2EehBYe3nsfakt3YUrYfyW0XEV1zHEvYHy6lCuuyG4SiGJhYLkItAdElWBpTgqVRxVgcUYD5IRlYHJqNhaFZWByVh+C8BoRX7MbG7HrMC83E4rBszNuWiqDUOmSfuoWI6sMIindhR3EXsvb2Iqn9LNakl2H+jmTM3pqMxZFFWJfswnebo/DX4F1YFpuH5VQejirFxtwW7Ko9LNnIpfF12FjUhQ0l7ViYVImErktCA629+gSZh0eQvOcaoprPYlVOC+bHVyJx7xCaB98gufMqNuR3IrbxDDYW7kFozQm4zt1DM2m8Ixxf3mPaSWb4Xys4kz51r9A0Rlr0G7iHXoAMj2auxSGllLMVQQPbVPT+iOree9J8vZ42ZvyjNDI3QRTSjjWLp5kPrnUNbDxCGcU4LJBnQIxhIhg7b+wObbPtxJoMh85P814JXJJeSIBH5dITk5K9I02T/fCY0au88gj1g7y299LUm2dm8Bg8YfZOa+8eoPgC1RO9M3h07nktkqG0et81jWlQku19OJb+7OP01/ytq+kAj3aTwNeZwXOOh//96vcAPA0gqS0xdpcBMZv58XspmpL5smqtOTcYCBBVVWbvRrSWkYHeJg9V1+w9doDV3G9ev+7PyvYh68cc9MG87JBV+8bX6VdQTKWa85fHwHMBdpXXGXD4SWiaGmQ0dFI98/4rwHsszBNSTg3AY2BU7S+zuVbdHTN3N35BO/vQSasCn/YMlijgdICngQBeH6+V9lnmtp9AtxkDO3tHau5XgPc/Hzz7/b/o/ycAzx8XmCo/0yc/J77v0T71CzqEX03J6l/QfOtnNE3x+CgH6ZFc2EyJeygKbIx76x9oIeeax03yhlmjRJrLezQRbE1SIvcXNE5QLpuG4xe0TLLOgQWypMLQ0LxHE5UdpSj+o/U5/SzrIhq5WRLcTf2MRjZV5+cYzRn/IDLVsqmKnP57LUanszb4DCWX7iD3xASyu8dQde2pyPRSdluioKRODj7TY+AnVPc9QTVplNcewz38UtThqNwm7QRIc6RxYRS17yfkHZtAyp6rSN/Xh7R91xDfcUkUM9m8mVmJrKOjyDtzE9UDz/Tabn5E/eR7uCffoXHynThPhScnsTa7CbNDkjAvPEukuVem10tt3twd2Zi1NQWLInKwLK4YK1IrsSgiD/N35mBprAvLkquR0z2IxmHWj7AO5C0aJj+I7DjpOVlHhpHI+oj2HuyoPIT1hZ0SbW0YfiURNmnEPvoG9cwqkrYxzujuOxCYkmJXevk+8k/eROaRUUS2XUTe6Snh7nuoMhMfUXHlCZL3X0dUy3kk7buG4gu3pUbFbI66Wdh1H+Z1z9mqY9IaO1LelPYm1DeqjRFEfeYhdW1GnUzOminj5kCnQaPdyvMnwJPMj9XkPPv4JLKPTiDn2KQ0HS46e0dqvCqvPpHP8jfwN1JUwyOswY2BDozUmLwFFTSdGzQfM2pL50Yfm7o3UsA0I6ibix0Ame6s/CwKYaR7mb9r6r7M3+bfrep/LlQn9hAqunBPDg/As1TWhJ5p+sExok95bFJFOVaeMeb12IcvcPF97gEv4vixCfhrAcQ1UhNEqo2qvdG5I8irG3wD98AzVFy+j+xjY9IaIfvoGHKOTyD3xA3kn5pCIUVuzt0B74Fm8uwWCd4ZPGbxfhRFTYI7Xi/PpraD1C85WJ9nlOauPgVFIHhUk/7DCDEBKHsssddU3zNUXmUm9CFK2IrBuv/MJgjFiQIFXoeq4blHKCFvH/Z4Ouavlckz95xrY2aH0vyffVYH3NDY1f4KqPO1434Ccc1sdD7+FhVXHon6YeHpmyg8O4XinjuouvoIVQKCH6Oy/ykaaPfG3ljCJm/RKuDvrT63HrtHX6GBPQ77n6K+7xlaRz+ijfZ99L1kkot77qLs4n24OcaXHiD9UB8yjvQj++gg0g9eQ+bhfiR29WBHzRGwn1xYbTfW5lF0qgHrM+qxraAN24o7pNZvbWY9Iir3Y2NOE+aH52HOjixsLd2H6mtPkNJ1SZSESW0MYl/RlErMDU3D7G0JmL0tCXO3p4tQ1febY/Ht5hgsjszGgrBsrLRq4oJSK/HtzgzMCsvFgsgizI8swnfhRYjffQ11158h68igBNNof5fGFGNRZBEWxZQjvKkHDf3PEN1wBkvjK7EqpQZLYlxYm9WM1N29Ih5TcvYWqq48QtUV0kSfoK7/J6HpV1EG/tJ98MysNQWGynruo3HwHRoG2bOToI81W8y6vETjyEthgLCnYMPYR6HZ0Wk3GTyKB5GmSWom5zmDeYb2WE6JedbkWc2tqZ5IgQ3OT9L0xNG3aGjGiWWWYnqWwwIAVgaPrSlyj09I/R1bnWQcGpR5VX3tqbAUGCwiOCO4YyDJ1D3LuhJp/B+lX55QNK+QSm0CQdyPX4ECMW4CEooZMbsoh8nQfV7w1gAVdd4N08K79o7BSR4Ee7Rtn16TCjB9M3gcK+5nBM/87U6WhqnD0z1Ia/FMsEh6alqiLLpPvEStR/yJ+5UeDEqaDBcBnKnBYwDL1B2bIJ4GsJSOrpkvi5ppCavofWG/SnvP8ezFfgS+FODxvQYE6Zmv6ziw9o2Ah1k7DT5on0aKu5AaqkENvsZAH88GxKvoFV+z6JmWCrK5Pl6rADyWE3gam+seTBX2VvEfSc/Uekh/Pi5f8wV4ek3ewQvPPuYAeRwX7se8v2ZtGHDHs8ngzUS7/NLX9btt4R7W+xl/QO+RE4Tb9NrfD22+fgNH4J8G8Iyqzm85+59UMwA8P44A1RbbKVBCueqpj2iY+gD3zfd6UC1skjQGjaq13fyHKgpNaf+ipqlfwIP9jbiICO7ksMBd0+Tf0XzjHwLcCO6EO01DQfriKJWdXqOe2S4j/MHah/Gf0chNjZkkq7aHog0Vg4wEPUbN1ceooSN29i5KTt+C6/w9FJ6+jcxDo0jbN4iornPYXLUXK9LrEBBXJT17so6PIff0JDKODIrQQ/L+K0g5eBVJey6B6n6RjScR1XwaRedvovHGWzTcfCfAk6pN7eM/o2v8o1CSNua1Y026G5uyGrEh0401abVYnVaLVWm1WJ/dKJHdLeXdItjByBZBab1k2AgY36Nl/D1Kzt3FpqJ9+H57Br7fkSk1FxtzGrG9tAvzInLxXUg65oXnghHvTblNCIouwfwQNt0tRUB8OdIP9EntByPxNMI0CE0TPyP35BSCMhoREOfC2tQqrEosx9LYUmzIa0f11ceiAEijQcpoLTONo4zakxLzGvUTr1DW9wAxHT3YWdWNaPcpySqyuXDt9Seqxjn5i2Rrco6OI6TiEDYVtGNr2W5ENZ9E5ZUfLcOkdFXeu5k2kenKmEYpUzNJJrukgMjOmNmZM5M9saT8pbcQNzXd2Fh7YOpVuKEQ5NBppwNEMEAwRFEVgrusI2PI6R5H/ombcl/K2M+JAYHBl1J/o9x/itVwbn+UKDUdWlNjQkeGWTseujlrxFYzdw5wZwEq44AYJ1/WjESpNXIqzxlZp1qg/E0zNqQ92ePD7+dGqM4THSeVnub18To1Eqp1DhwDiZCzXtA66JjQufGXdfIFdOa5GX/PmU4jGysPq8Ifs2XifNDZvKK/wQBMFv7zcd7Z20g7MorMo+OiYJpHBdNTt1B05geUniXAU5qmTdVUJU2CPCddk1k8oaUKwFPlUCqIGkdXnV2rlQKjwhQjoIQ4HV/rqCbo47y4/NADGvk5ilcYoQKOm13P4nCcvIIKCvg4Jzxz1zROJwC0sn0K8ugsMVvnuN8eyvL0LIQ6G+pwGJGHNn+BOz92nZnA8t6HiGo8h5CyQ9hUsgcbSncjuGwfwmuPI9J9GpHN5xHd1YvM7hHkn5yA68IdVFz+EVVXHqC2/wnqB34SdcuWsddgdo/ZJ+PIS8ZGhGdIR1e7r6JOzLww+8h9g5nCN2hghpCZwbFXqOynuutjuK7cR9apCRSdvoGC42Nwnb0J15mbiGu7gKSuyyg5NSm1xrQ1waV7kX7gurRDqOi5h63lh7A4sRpzo0qwIr0WBITzI3Ixa3u6BMaWs2l5ZB4WsjVBZB7mhGZiRWoFQkrbEZhajm9CUjBnVzbmh+YiIKocGwsPoPTSUxHliWg8gf/YGIN5W2MRsDMdi7ZnYUmUC1Htl1Df9wS76o8jKKlKagiXROSJCumGbDfWZjdgc2mXCMawfULKnl5kHuyXI6nrEniwdppBt7UFHcg4MITy849RfuEhqnqfCtWxrPcBqq/r/GNrgubRD2gcpr1h4IoBSosKLYqa2iONa12yeCJcYs15aZGiIkOcwyZQIfVtY8yI6L5hnFjOLeNc0m4bO8WzAEPW1A08l5q7uI5LSNrdi6zuYbgu3JX1RHDK76aQB/8WHXo661IfbAViaKM0IPMABKEVpE4TyFh0SQVcDDpyfdjAjqBC97jp68N3j5Hf6wiq0FYZpgWzqQrsDLhTRoXJ5Ph+l3lu1qBZfwYM8//53fxOAjiKymgfTa25dgI9A/BUeMYO/nHP0L2DrzmPlz4Az3mPVTnYsBQ87IT+FwIWCSy9WRqWUNkMAM851s7Hev02wKDN4nwxgIdjzetSMKpsCP3btnq1BDk9NHjWPhPYqUAQzwJerSbuUkfK/6MgmNBndY/i7zC/ywZeGuyaEeAZpU8RgvEfHPAFeNyT9V47VTM1e+ffx/aXWPmS12zlTDOnps91e/w53ub4Cs/+mBH41wB4N39GO7NkrBMbo/F7gcaJN57NuXn8FZrHXqGZYGDkjae2jIBFs2+kB2rGhk6pOPBWHxzK2bbRWJMiMPoWrWNv0Tb2Bs0jL9A48BNqrtxH6fmbqL56H62jryVLVnnpIVzn76LozC0UnBpH2sFrCGs6gS21h7G54gCCi3djfXYr1mQ0YVlSHVZmNmNNbrseOW34NjIX34VnCkhiRozUnuUZbizPdCMwvU5q2palViIoswarcxuxKrMBC+NcmB9fjl1tZ9EoMthsCK6Odtv4L+ic/Blp+68jMM2NOaQVhedjSVQh5u7IwrydOQhKqMDc0FzMCi/G2sJ9Qi+TCNiND3AT4LE2j07P+HvU9z9DUtcVzIsswPdhOVgYQxGDDsQ3n8TiuFJ8H5qDeZQnT6pAiGsPAuPLMS80F8sSyrEooVwyhQ3DL0TiW+lc3JA/IuPIGOZElWJOWC5Y/7ImuQKrUqqxtWQfqq88kg2YsvYsgmbzYTqkTcOv0TzyWsRh8s7ewLrCTqxMcyPMdRAhpfsQUnUIRWdvouMGBVt+Rl3/C+R2jyOl8xJWZ7qxjGp7JZ3IODIglAcaSOfGaB57nae1PjAgxgYwxlE2zrF9tvuzKVjhpq0Ag6BOnHE6QaxVoeqcFelmhFB68BDgnb8rlEw2RSbAyz4yjvzjNySDxBq86j5GpEk50r47nNMGbDnBndmc/QM8rb1TFTWr/sKq56ORdgI8r7GxIqrOv2kAsQ3wSH9SZTrSFAXcWc4TM1l09kh7YQRYwB3HhaD3dwI8+x4Y0GIDPHXoCKIfCuikY8ffwU3b/AZu7gSgWSduIMMD8KYkOEOAV3LmjgA9zeD9IEI4bPkhVE1LRdMoabInnl13yAyetokgQJPfYNXjCdAlwKPDy8MD7ih+9ETonhR3ISWU2V3+XjNu/N0m8qxAz55fJmJPB8ccXwLw/N1zf685HRs64Opk0rn59YMUt7Lzd7AhpwOrUtxYn92CDQXtWJnpxuo0N9ZltmBdbgdW5nVgZWYT1uW2YXPJHmyvOIid1Uekx1vy7ssCUMrOTaHo5DhcPT9IS4Oq/icou/IANddZl8a18lqyfc2s8WWmj3sFG51TuIN0RQIFnsnauPGznKm+6qYAFEUPPGqjfC/rlhUI83U6e5WsiR1hRpFZw5+lFjO28yoims4ju3sUrrO3EOE+iQ1FXYioOyYNzddk1iEwuQJL4koQEF+KRTFF2O7qkmMu7W5kAeaH5mFpbAV2NZxFwwgzkU+ws64b34UkY+GOZARF52NJWB5WJtch7/RNVPXeR2jVYakzJLOCfetmb0vFrG2pmBOahbm7cvFNSBoWRBdhXU4jVqTViB3/PjQb86MKsbWkU6irQanViG44hUj3BUQ1XkDGwSFRXA6tPyFByMorDyQzzrXvHlYVTQV3DCTpvGQggkEVJ8CT+S/BFW8bYAQ3RKHSqg1Xh53ZYW+xMs5D40jybABeXf8zZHWPggCPvSxzjo7C1XNPAB4pmprlVuYEfxsBCNel0z5x/UsghlkpC+CZWkEKR9HGCGviDwF4aqcYzLL3CgV3doDLmmczgB+OhTr9HCfj7GuQm+PH38vvpg2YCeBpHZ7utwRehuFhMngzAjwDhjy1lk9kfpp7TFtlMl7aVoBtYV55teVRiuNvA3jOvZzjQHClmbt/SPCdwLxS2BAUG9Lr5xjwMNlLJ+DTjLMRVNHfzvXG+au1d7pn1TCoxmCZtV/q+NulPWa+MoPoD+AZ20jWmZT/3GBgYHr20jnHje01mVq9105q5pcAt89971eA98fAtN/+Lf8SAI+9gCgDXXLhDsIaTiGkuhvpB/qRe2wE6Qf7kLb/CjKP9CPv+AiKTk+i8NQEKq8+kBqwjttsZUAjqE4rKWU09gWnbyH/5A2JCrPmJmWvyqQndvZIHUfqnssIqTiADfnNWJpYBm5428v2IrigQ5TdqO62Ia9FwNiGvEZsKW3H+uIWbCxokR5CW/NbEZzThI25zSC9kSCOx+LYMnyzMxWzw9KwODwbAWG5YHZsaXIF/hqSiu9CUrEpuw4BMfmYtSMVc8OzsSAyHwtjSrC5dC+Kzk4JNZN1c6SZtkz8Ha3jfxdgVtP3FPknxhFcvAf/vikJs0LSMXd7JuZtz8LymBIExpQixHVQskFsVWAAXv3kO7hJc7IAXtvYe1T2/Igtrr34nmAx1oWtZfuRfagfoTXdmBtdim/D8hCYXo+kzosIKd2LRbEuzN5ViHlx5cg8Oiz1MbxvNsD7IE7q+vxOfBuSgbk7MjBrayqWRBdje9kByXqSniPO1DhpZQR3b9Ey9AYtw29ErCXnxDiWp9Zj7o5cBMW4sDW3BVuKO5BxqA8tFGkYfy/Uo/T9A4hpOo2VFH/JcmOzazdC3celZo9G0zilfOzPsBrAMv3sDfD4G2no/R3cVOn46WEBPJNtMQCPUe7rKjVNsEF6Cx2MwvOk795EVve49LzKPjyGvGOTKD57B+WXHgoIYBTaO3unIJQgixsYN1ID7MyZoIuvM7umG5tmdiiRrUIdTmdCNxw6CWZzcZ79ATx+h/79t/K3KV5AVTpmJIt77kl0nA4VwaxkzqS2xRTdq2NjQJ7t4DCoY1M/+Hg6kDMCBd73gnQqyeANkY5FldLHUo+lNFFV8+TmTZBEajQdUwJPjn/WsQlkH7+BvJNTKDpzW8b+kwCPAR9SOM/f9YiusFlukVy3Oo1sEyF1eNILUP++0DQJNK3DZPJ4ZksMfidVVJkhrBJwZ6hONo2Iv5tUX83qvZDgAdVIfY8vAXhO58I8dt5/85jzw6wnO3rtbB+jj41T43Vmk/DB58g7OITU9h5E1h3Dtor92Fy6W2xKWMVh7KjsxrqSfdJjc21mI1am1SMopRaByTVYnlQtj1dnNGBbyR5sym8X8Y8tlQewvfYIeGbLgdiO80jccwlZ3QMoODUmRz4zc+cpYPJYwXUf+7SpSqI0zWagcOy9CEIJoKOzzObkPE98QP3Ee7B9QcONj3KuZV0xA0Pjf0fj2M9oGP2I+mFK8b9D/cBrNMr5laifVl97hrJLbKlxG4VnJpF3Ygyu81PI6R5C4fExFB4bxa6649hctAcrUuuwOrMZCV3XhCrOvl2xXRcwJzIHf9kUg6D4ErBmcFZYkWSeK3sfYlPJXiyMKcXa9DosCs/Bt5sTsSQqH6FlnVie7MK321KwMCIXa9KqsEqCbBXS6HxxVD6CEl2YH5aNJVEFWBrvwvfhhZgdXoB1Oc1YHOvCtyFZUmed0z0M9yBbPLyFtCHxZO6eW/Q2bZEwHeCZFimP1Pm3WqRw7hLkcb2qQqUyLOjQmnnFs3HqzZzk2QA8Zr7TDw0JwEvd14e84+xl+KMAPIqsGADKQA7XPYNNskYv3BWQR9tL+yQ0QyuDZ7J3xh4xm8a5bzIZ6tz/1gye026RaUAGg7ZG8P57M+xTVrDN/IbpAE/bJMwI8BxAx4A8G/zoHsG9wuwbvhk82k2bpqlAyGRFJXhm1a+ZDJ7SM19LrbCzXph7huw/M4BYY1/8n237w+vnHOH+wPvGTBtpuPzdCuyMaJe2yNDXbMAnGTsrIME9SsGd0vk5X7g3cO6wjIB/w2RWdfwNZdIEufxTNJ3UTAPuyKTy54eYOe60tbw+J7hTSuZva2r+61m/rwDvt0OzP+aT/xIAj0qMdQNPkbzvGpYk1SAwuR7rspoRnNeOLYUdCC5qx/oCRn9bEVzciTV5LYjv6kH94BO03XyHtlusjVMjyV4jNPZh7lNYk9+Otflt2FTE7+jAutxGrMmux7qcBqGzzKKkdmQelkTnY0VSOdZl1klvONJflsaVYUlsCebszMS8sEwEJpYgKK0cy+KLpZ5i3s5MLAjPxfLECimYp7ok+8KtzWrCwrhCzI/IQkB4LhaH5iDOfRSpXeexMb8Jc3emY02SC4sjMjFrSwJmb03CN5sSsDm/FSUnx9E09EKixFJDOPE0PZTNAAAgAElEQVR3NE/8A63j/xC55sYxLY4nyFscV4a5Oyn7nQq2NlgakYeV8eWIdp9GxaWHaKaaJYuPJ+mkvPcAPL7exk1s8KUosO1qOovY9osoODEh9B/X+dsIbziNzeUH5fWqyz+i6NQEIhpPYm1RF7bXH0dxzw9SL6Og2lA0PwqFJvfwEAKTq/DdlmSJLAcQuBbtFoAnAIFOEyXBR96iefgdWoffoYVCEuxbc+0RtlcewsKIAizbVYDViWUIiCtBeH03mgafoZUS4defI+PgANbz3uY0IqRsD1ZmN2BT2T6h29Bo0mAqcJlh4/zMDN6nAB6jvU6QR+dCKZoqD621KrpBMtLJjJJmee6j4NwdsP4us3sMmYdHkeUBeD8IwGN9FsELKZleQMvaKBXgGWqNnjUKawM8vodjrHQ2R/80i2ZhNhx/AI9BEq+/6xgvD8Drf4Hy3icovqiUUwE6FsDh5unpizVAgMcM3p8P8BhZZlaNv4VRewGbVkZMKKJWRpWUyNxTU3IPSNGU7N3ZOyg588OMGTwCOwF4lviKUDZ7WHd4V5xIOo8KLB9KhsA0fJdM4uWHAuYqSF3tfSRgjxRPfh+puszgMXMrWT5PTylbDIBOBzPBXkCPQN7ncNKiPBnoGSiaxrlwno2j4Xv2BXkidOCrPmy1UnACvNZbP4u6Lm1a48BTaRdQevk2Si5OobznNsp77qD4wg/IOnMT+UeHkXvoOlK7LiGu+Yz03mRLhTVZzViT1YSV6W4BfEsSKhCUVoe1Oc0IJDU9s0Ee8/mG/DZsLu7CltLd2Orai5DKQ4hsPIUI9wk5J3T0ILHzolAX0/ZdRdbBfmQfHkD28RERcWEtb9GF23BdvoeKq/cliFjd9wj1Q8/kYJ2gCJKwXm2Qjc/ZCuZnEfZg+4rW8Z+F0sg+diZbyIAFnXmpYWXGkM7jwCtUX32G0gsPRMGy8MQkKnqfoGH8Z9SNvhX7GtV6CsHFbYis60Zc81lsqzyKjBM3JVixvfYEVmQ2Y0vRbiyNcwmVflUqxWTqsTCGjeFLsCy2GKSJBjJ7GFWAuTsysTS6UB4viczHmtQqrEipwLJkbYuwOLIAC8Nz8W1wMuaE5iKpowd1/U+FRl8z+lrYCJq5e2b1v2Otkr8Mno9CJWtNpQemBlmcAI9zz+k8Gwef8885LxXgvZEMeOqBARFZYQCYlF7WFRL4EaRwjStj4qnQxLkeCy/cFXtLm0C2AbPrtBPlrL3iWuPnrFo43ivaRfObzO8xYM93Xfh7zt9tB6ycAI/BKd0zDLjj+/h+f9/jfE1/j53BUx0CrcEjEGGQ0W8GzwA8i3pJkMd9ge81gM9k8bzBnQF9zNTq/VaxKDvbRaDH1wiKpGbN6hlnMmmkihob9PsAnh0A4JjwXpFWa2iUUtNtUUK518lhtYLg/sfr5TUqjdMulTA104bpoQDP6uPH2mcL4Omc0OyhM3Nn18N5Z/EE4DkydwR3JvngvKf62PZPzFzj3+D9tb//c7Nxv+V9XwHeHwPTfvu3/EsAvLapj1LTlbT3CgJT67EsrhKBsRVYnViNFfHlCIgpwqLoAiyILsBc0lpiixHTehqNw0/RMfUerVM0ygQaVFn6O6gGFtfegxVZDVhC5bT4UixLKEVAbCEC4goRmOTCxrwmzI/Kx5LoAgTGFcumuCi6SIBdUHK19AYKTKzAyuQKzNmRjv+2JhJzwjMxZ0cG/mN9LL7bkoJtRR1I7ryA9APXwIhn0YkJuE5PIW3PRWncO3d7FuaGZCNj92U09T9E3uE+BCa4sCyqAAt2pOFv66Pw1zUR+K8rwrClsA3VF++gnTVtBCgTv6CZAG/8H2ghwCNYs4RJqBRIgYBFkfmYvTkRf1kdgQXb0rAsqhgRtSfEmTQAT4AvM6SkxZDGOvYWLQR/rIOgmhpVrwaeo3H4FVooDz3KjfQJyrhxXnuCJsocj1AF8gEKzt1CxbWH/x97b8EdV5osi/6fd9dd57yh7jYKzcwgZmaVmLFEJZaZSbZky7Il2RaTmdosme3uuT8j3orM/dUuyXJPT3fPnDuv22vttUslq2DDlxkZkZGoHXqlVVjL4YqLkyxYw69R0jmFTRl1WBaUKVbkK2NLsLvoAJz9lFJpzxVNVVgZpoNbM2c/0dKan2V0Rti6DSlV8Al1wCc8E8vCHAiuPIymoRdoEmnta7EIZ8/iRkeDzHJak1GH6NaL0o+wEGCZv7Cyid4wWp57BiL5jO7+pbmMkWeAZpDWiuwbrfgxKIzQdUuNMQxjpDp/7V+wAd4dYZAyjtsAL1sYPBvgMRFiAukGWjISwDBohsGz5qlZlvtGasOqrAI8dWAUJnBcjVpM4sRj4pm4mwBj9gv14AlAH3knzBGDOk1jCKQE5LgTKPbgsMfJQ6JJZtNDoinHzurBYyD9OZv5G8+9MniWJGvguSRvpmJPVpFBXKQ3NJqQPkD2aXAUwTMxUsmie6kweHdEHisMnunBI1tnMXaUZRpwxz1/JsDje+TzdxaLp4Peddi7AXgiZ7IAXlnv93JvEtwR2PH9uS+8eF+ep2ST0jJeM/amTJ6APJoFGMMaD7aW51vPuRZOmNiYjUUKz+Nrkk9zHXju598n8392XxuW8/AcoLcAwGu89Rn1t1l1/4h2Gfz7Hg0338hGB15K8qkscE69B3vsmtknN/wKddefobL3IUq6biP75KhsSfuuIrqxC0EVxxBUfhQhlcdlXdmR145tuW3Ykt2CTY5GrE+vFzC4NrUGKxLKsT69ViSKKxLKsCGjFhsztbi3JduF7XnN2FnQih1FbdhTdgABFYcQUH4QkfWnENN4FlGuM4ht7kTawcvIOHwFWcdvIOfkGHJPjSPvzCQqeu7D2fcENTT5IMhg72z/c9QTNIywf/s9nNyTdR+jIQZ7WD6JaYlr4gcBdGQRuR5T4l47/gm1HH8zwoT0CSp67wkIZs83AWApx4yMvkdW5y3EtF9FbEsPAiuPI3X/FUS7zmJjtku+S2JTJwIKOwT8rU2sxJqECniH54usf1koJaEl2J7dKLMDNzmc8I8twHe7k+AdkollAekixyfIrmEP5NhrVI7OugGeJ6NDgMd7ickx73kmy0a+p0UeS/JmFSjI4gnAE8t8Yy5iMzTm+uJ1Z65LuV4ZN5jY9z1B0sFriGvvlSJf/rkpG+Bd13ub9w3fW9i7S3p/5nXdEYUB70kBd1efWE6fL8XNkmuKJ9ji5zBsoj7+JQyeLc/0XLP42NyPnu85/17z/Nl8BsPsEATw8xGM8vU8AR6LPFz7zUYlhwFvJi7wdzKPdI6TJkGd56ZgmeuOOed6rrV4x3VKwR3XKhaf2GfJ91WHTlNsUtDFeEv2++tgdm4sUlWJ+d7c83iQ/SS4o7s2ZbVy3jzAnMQn6U83jsM6C5FxkfHKsI8E+gT/3Aj4jZSfahvGBzFXkXuS96thdJVZ03NgzE7UZ4KgTjZLtm6YO+ZeAu5EXWaUMnYfmznH/H76XQ17p8DrHzNw/yyo09c1PYzc8/tw4/Xkec2bz8a9uRc9978c0vzxl55H4PcB8OiaOf4aFVceIO1AHzak1MI/vBCrI4vgFZCBv22Lw5K9yTKz7W+BmQiuPoqKnltoGZ9B89QbNE2rgYhU38g+sPn22lPknR5BRO0JLA/PwV93xePb3QlYHJiCrVk1KDp1A4HlB2WYt1dYrjiabcpqQmJbj1STOeuttHMCVd3TiK07Be/wXKxJKsfykCws3puOTWm1qLp0Gy2cBUf3tzGClXdopdtl/2PsKjmIP+/MwLd7cqQ5nz1/FZfvYkNGPbxCsrE8KAP/tTYY/8tvB/57YxhCKg9LP2Cz9BJ+hGv8MxrHf0DjGEEenUDfg7IhyoecgzNI6LiMVXFFWMLvtSUCXntTsDKyAIntvcIEsOdQbZ65oChDpg6jdNJ8L3JHYwfNhnc+prsZB5OLQYE1u46/ayI7KkY3b8HP1zRhNmsBk2bvd6gfmhGTgvVpNQLwvEMcWBVbKglZ7fUXAp4UJCnbxd67JkqfRt/AOfYGNWMzyL8wge35TeJK5xWRDp+obKliNw+/FAbPNcr+yddw9j1CVFMnthXuQ1xbj/T4aZAwwEUThy+rr5bkR6p9Cpg0MNgW9KbyyD2DsTbKsxpryzL5mAHGsHiGwSPA40ZAI2DCauR2B5deAmUFeOnHRsWY50sG77kYBSi4s81OCECNCxoDKuekqTyGQZjVVst2XySa2nDPAMvvR5AnhQOP3hITWDS4mEqpFWwWMFmh1JNBnO9T3vdMLP0NwGOwJIAVSaI1PFgZJxqsqDTOJDa/ZM9j/eWmBisEPWRJ+f78HKzaUzLKhE4STZGJafBmlZ/nhU6YBFe5525JD17hBTVZoQERAdz8jQyePqdz8Yos59C87rvgxvdjUmnAHh+7+wEpWyVrwOHoFrhTieikAE0+R7km3SaZLJveFqmQWxI3siBzN0o2Z63ek7cePShqea+J3luRQs8/3ryePYO1eewZ1H/qMYtNBG1MZMTd+Cv9eK5bn+GcpoMxr61PcE1/QP1NgjwyF29Fgt5w80c4b34WMygXTbbEqZjJEBMryziF1y8NdQZnZIxAbf8TVF95JFvZxbsoODeFnFNjyDg6KIZWQc7T2FF8EOsz6rAtvxVbc5t1qLejAZtzmkRxsTKpUnoB16XXigpjRWwxfKMK4B9ThDWJ5VibVIF1yZXYmOaUYt1WRz125bciqPww9hbvx+7CDoRWHUN0/RkktFxAUtslJHKYe9slcbTMOjmBnDN0Db0rjqsE98pq0+lvBs7hWSlqsdBFEF7DtWbiM2oJ9Hh+ZPC5mSPGNegjnBxXMPlJpKJ0hi3rfYKynseop1vlwBMUXJhCee89NAw8QeHpMUTVdyKhmQPme8QBdGtOG0KqTmJbXjt2Fu4XNcyqlDIsC8+Cd3i2pUzJhFd4PpL39aJ28DnqJt6gin3xVk+xSs7VPZNgSlg89rNJL5MF8jwcZAkCCBCUxSPA08HXLM4YFQGvNXsN4vpjkkqqPZSVIcArv/IYcfuuyqDzzGNDKDx/UwCemBeJ66NxK1Ymn/ckizAsQM1dn77G3nl+Drvn6ssYYpL1L/e8l7SI8vXCFb+T/h/D4H0d+HgeGxvgaULO3/HeFkmhBa7c9z0ZNAtskcFSxk4ZPAF4FrjT33kCO/NYTVZ47jw3nm8tPvGcmvNK9nRuW4Ab2InqRHvJFeAZ1spzr8eR591z3THHnceLTCt7Jg3jyuf43YXdtcy/TIHWFGnJVGqcfCkOxgRyNN8yagtThOPz/F6MV4zjfE2eH5vN1dhowJDNrlkAz8NQRfruyNpJzqRrmKxj7u82F+AZYEdwpezdr5Njcnj5QkaJChbnA7yFwZ1nXjD/nJjz4wlS/nj8y4/A7wPgSZWXBiBv0D7+BhUXbiKo+ADWxJZiTVQhvtsWi2W7k+AXVYCQmpNoHn6B1kkyHK/RPPX2S4BHkCdmKq9R1/cQsS66jpXAO9yBFXH5SO24gLqrd7EptwlLIwqwKCRX5idVXH6AxhE1c2ka5XDe12gdmUFS20WsiCvFxtRqLNqbjsUBDmzPbUPN1cdopkvbJJv06XL4Gc0TP4qZS+bxUQRXs4m9C6W9j9AwQWOKZyIXYgD1jczHN9vjhMFbHJiKlIO9wpTJDUWpz/gnNI1ZG90TObCcgW/qsyS6KYeUDfxuRzT+siEIywOSsDq2BNknRoSlM45iAt6spnYCN/Y/6O+0mVwXMu05oA2wuYFFUiRyPl2kCBKF/bPAIUEiWULpp6CRCxOS4RlUXryD7blN8A3PgU9oNijRZA8eRzwwsLAKVzM8g4bhF6jt/x4cVMyqbuXoDKrHXiG/ewrb8luwLCQd/nHZ8IvJA+detY3NivOp6buijXf9DQ5KfoKGwVdo+oprplms9Hvp4krAQ7DiDggWY+cJ7OSxtdDPT5AJNOhexk1BhwKN+S6aCwK8y4+Qd+EO0k+MIfXoMNKODAvI0x68eQzeBG2ZdSObx8/NoE1pnoI7BXV8LOBOBol7BlpNjlg9/U0AHvvjOOD82iuUUp55Sfvv5idQTOo0WDLw2wOE5x/Hf+bnL8EdGVRKkyhRtXpurB5HJnUmoSNY4u+NyQN7G7lRDkkzFY5IyOOYhM7bKDx/R3rxvgB3XfbIBP5O5JkWg0ewzo19fZpM6nuzSkyQJ6wBe/LYq2hJc1OPjYiLJwEmX4ubgDzLhVDc6SygZxJkTZI1odJkWcdh8HyoHGoesJNK/r8I4E1+kASGIM/N4i3A4HF0DWWHBecfIO3IiPRF0xRFnHMHZ9E0zB64H2RNq7v5Sdg+150f0Xj7RzRMf0YDTVLYh8TKP5kuYaGpRuCaqwZbDZyjZz2m4Vb9xDvUjMzKmJjy3kcyJoDFJaoRODqguv8ZCrvuyoDsrNOTSD8xiszDN5DScQWxjV0ILD+GLTmU87diW16HbCsSnViVXItVSdXwjyuFb0wxfKIK5fGqhDKsS63C2mQCwgpsSndKj/bewn3Yld8hvYZBNI2pOIqgqmOIdJ1D4r7LSD92DbnnRlHYfVuuDbK3ZBok4SYDSFOXQa6Tr1EvEjSOlnkr42XYC0jGr370A5w3tBdTzEvEZZSjJGbQQNb82gsZJ0EAWHXlCcp7HqH++iuwmFF4/jZKum7BcWwAyR2XkHmwF9H1p7C7qAObshul/50je/ieznGCCL2XWUxxAzsx3+CcR3szSTT3plghoMBi8eQ+pMqB4wiE0VFwY9Zp7rlWG6DENYKKC0pbeY/EdVy1DFZGUNJ9R8Y+VNGh1mJoyNDxnuP9TzbfbEzq+TvD6HPEi5sFEqkk45wCPH4Gk3Ars6FFL3dstHrj5v5sJ+7au6V9xQutcb8O4NmyOr4/10V+D64DnuDO/VhMmBTgKcgzPWkqXfwpgMfzNn+bD+481yKViao0UwqLpvfOSPw9XBhNUUmvAQPozbWgkkgeR8PazQd3zFt4bBcCeBrHOfpDpZk0gOE1SnDHohuVFrw+ZG22HJ/5vUwhkufHfC5zLej1oIDolwA8+1pRYMvX19e2rzUF8H8AvF8Ol/7z/vJ3AfAarVl2pLObOYx78AXS9l8RGcnGxAos2ZkIv4B0rE2oQPKh62idfI8WqfSSuXuHxmnbRdP0LZGtoCkHZyYltHbBN6YA3wamwj++WOQ2rhtPwFk6AZXHEOI8ifzOSTSMzMoQXjJW3DiLqXl0FnGtF8UEZUNSORbtSsG3u9KwOcOFqt77Yg7COXkNwoz8gJbJ/6PSCVZprz5Hbf9LmQVVO/EGNaOvkH70Grwi8uEdkYtFuxPhFZCC9WlVKLo4rUPDxfXNAnjs8SCDZgG0OjKTE0yaPiK/cwobUivEaW3R9gh4BaeCVebC89NiQU1GjiyezPqzQB0BGp9ndVhAHp8ncLSkn9xrcHpnPcdKFucX8e/I+n1Ay9gHYSlb5bMpYOR5Y68f3esI8HbmtcA7NEsAHsckBJQeESkoZWN0qOLCSpMbGieEVp9Cac99VI/Mwjk2i/yuaewp3Q/viCx4R2XCKyIbYdXH0czZTBxbMfpeKtx04mSiSKDZxABCwLZAAPFcWM3v1VzFBnhfADsPwGdbXCtjpwHbADvdiwxOgAPBFRMhTYYIcsRpzkqAKGFiopF7/jaY5CcfGkTKoUGkHxlG9skJSbxossIePB5zMnjs8eFmAB4lNwRzytypNMb039mMjvbf8XsRxBqzll/L4DFoM4iTLSzpfYKC7gcqUVygQk5QRYCrCcBLGba8ULLzc59bCOAx+PM9GJyZTDJ48/iq4YsanjCwC8CTGVcEd0yGXksCTRYvr/O2ziCk0QpB3gUz4Nwwdl/KMw0AJKhjP2XuPJAnyYMMQFenTfb88W/Yd5lCUH98VOSZBHz8DGQHuaeLJllIIxtiMsrPL1IokW3aVXNeA/Z5tyvz7sTuXw3wBOR5MHkLADzOLa29PoOAslPwi3Nic047kvZfRc7JEYRUnUZg2UnEt/XJ9cRxLg2cfXrrs8xCVdXBO5kVWHn1KarYo3Z9Ruac1k2+Re3EWzRwlM6k7mWg+u1PaLzFUTsf0CDyKBbGNGkkG8AkjT8zgVMlgRpeiAx9kH2Cr+DkMecInMsPUXbpAUrJ9NKs68wUMo8Ng1LR+LYekYtGNXSKWQqZvB35rdiQToOYSqxOqpA+5DXJVViTUo2NGXWy944tBje/xHKsTK0SB+WtBe3YVXJIpJbhtWcR1XAeMU3diG/tQcqBfmQdH0YWR0icHkPhxWkZB1PSc09kvZyd6Lz2UkzFZN0ZIgPxQp2mLROr+sHXaBh6AxdliIN0LH4rP/Oxc+AFaliM6X8CZ//3qO57iNKeO8IEVl9nT+BbcRmtlqHhei+z0MCkX3uybGBnQB6LEyqD1DmQZNBZZDEgj/crP6sBeJpI6zmau1YreyfrA9n7wVkBeIkHBpB8cADZp0ZRevGuADwaFnEWm64B1igayjMv3pNNe3LZg/dQZKQCWnj/GJnfPIBnrhUFd2Ty/lmAZ8DewoZRvxbgkY0hGPhZAM/quWPc+G0Anr0GqUJDlQRq6uXR9z0f3PEYzzPTIkgzEkh+F08wxd8xVyCwY6+kyFAteav5OwFiVruFKdZq3501yF0KoQR3z1F2VU13WHRjn7YWANXx2Y4RMzLvkZ9Tr0ur8G2xa7+GwZt7nSvIM9/3y96+f1Z6af//Pxi8/yyQ9zsBeD/CNc1K7kcFa2OzSDnch03ZLhkO+922ePjsTsH6pGqknZyQIZMy2JzyHzoUcW+5aFKeycS4QXrYPoHVW86Z84ouxN8C0rAkPBcxzRdEWsnes+qrj+G8+hCuEfaVvZH3p0yIYxeapt6jZeIN0o5cw4qECmzlQNs9qVi0MwUbU2tRdfmuOHmyckw7bg5Sb5n8uyQRBFYEQy0EHZMfUDv1Fs7Rl8g5MyLVX0piluxNwbLANKzLcKL06n0ZZ1ArFt46i0+llG+F2SRYkz6O8c+yzz9/E6sSiuEVmIClu6KwPDgFmxx1yOuctF3K2FMnEhdW615pBYtDh3seIqfrjsjJ6CjmHJqRvxF2j4BOQB1nBHIgNYffvhGnuJqBGVRdeQbnledouDYr5ij8niofJWh8Defl+9iZ34IlAWkC8tiDtyO/QxIJgsqqwRk4zk5iR06TDE9fFVeB7OMjMjqB/R455yawq6gD3uE58IpwwDsyF2HOk8LS1Y6+R/XoezjHPsApPXCcocch5R/F2c4AOM+9Jnh2wJXg4GbvfhrkiXTKsvYnwDBghI8pzTQb/x9ZSOkz4xB7d5/UwgAvp/MWko8MIfHAdSQduI60w0MyC49mHwR4HH7NY6XMm86/o4kDAZaCO7pBspLO97KNVQi+lM3RHgSpooo8k718OrycQWWhzU5q9PcL9eAxeJI9rOznuIHvkf9VgEerf5W8GGkW2TZz/H7JfkGAN0QnUR24zETSADztCaRkVIeGMynl9c9zZCS0ZEfExfLCXZmDJ+xd59cZPHsu3l0BZAUC7sjeqUSTYE/68Sz20CQRBJuFF++JUyZBfcrREXHvJHun/Xz3rf09mV3Jv1N5p9XLKCDvqdXT+FwcDPmdeR0Y5pbnRKvnC1TxPa5bc9xNhdrzPtEEZK5Eyk645z/PfmeVZ1OKZJg8T4MVeTz1Ec6+77Eluw3Lw4vEiXd36X6EOo/DN7oUS0ILsDGrVVgsjsWpvPFcNq4jruFZFF64jcSOPkQ2dCOuqQeZB26g7PID1I7NyqxQzgttmHyD+kmu2yz0WdvN92jiNs0EjZ+Tjz9Ym0pLze9EZkomUoqLjB1m49rw1iqW8V5Ue/nq65z/yOH0L1FNyRhltZfuI4/Dw49cF3lmQttFRDZ1Iqa1GzEtXUjo6JGYs6v0EDbmtGBVWi18EyvhHVcOv7hSrIgpkm1NXAnWxpdiLY1kEiuwIa0W27KbZNuR34w95W0IrzuGkJrjCHSeRDRB4JFBZJwcQ8bpMTjOjiHn/KQkr6W936P8Kp1a2ff5vXxWHWROxo8GPTOolrlls+rGOsSephnUjs6IVL5mdBa1jAMsKrKXUKTNRiY8ty9Lwd1TYceEwZNRIRxTopuAPJFqUt73Qvr5RIlhJfh67dkgjz9zneb1Kvc919obMyi+dF968FIPXxeARwavgvc4WZirLPDoWAQm71wDzD0pUk2rT5YsjoLNVwIa+B5a1OR1rEUAAjvPNfLnATybheLr8fOb72DuO7P/tQDP9E7x/jRz8BZk8DxGB3B9sGWUttHKTzF4PFfzNxbLTNGOYJ3rKsGdWX9MUdGoRuYWU+3jYo4P9wbc8Zjz3POcm147029njh335m/luhF2X2e08r2lwOXuLdTeO7YT8NogwJexPmR2xYTL6tEWeaa2EbD4bXoFqabyZO5+HcAzoNG+zvW15/fd/cHg/WdBtF/3aX8/AO+mynKkMX9sFhGt3ViRUoXVCaX425ZYLNuRKKAq8+xNcNg5ARUHnDdMs7dD5x2JZloC9Ee4pv4uTBdnkSVTzpjqxNLwXCwOy0E0Ad7EWzRPfET71Ae0jb9BKxv9p95Ln0gDe0Um36N5+gNaJ98h7+wk2LS/ProAi3ckYuluArxqlFyYROPEa5EI0f5fWMMJ7Zdjv5uwb+wd4ZiC6XeoGXuFoq4prE2pwoqYAmlqXxKQDp/4UhT13pWqdA377DiDickF58ONzMA18gIuymXI3gy+QfXga+SdnRKzGK+gRCzeGYnvdsVicYgDSYf6BSyxn44JLSU+lCdlnx5HZMtFhLouIKiuE7uqTmF72TEE1p1D1ukJMVqp52gFkT1Q2sWAMCMz2dhLQolVbFsfIhouIqaxB1lHR1HZ8whNZNIIPvmZmQRdeYQ9hR2gyyh78PwiOY+pWRKhuqFZGXwc096D1TFF+HZbIvzCCvbsxLkAACAASURBVJB5oB/OgaeoG34p0qAtWY0CDv05AyqmCKE1p0TKyYprhdlokUzbczJ6wx9QO0yQp1VCE7BNAOB+TvXQLe1Qhkv+js95NGxLJdAyUmFQMX/Px1L9t0YkiIuXh12/sFYeAI9AxyRAhsHLOTeNpMM3EL9vAAn7B4TFc5wYFwdHgg6+BsEZq5IiJ+X3ohnJ8FtJLg24I4NjZF3zK6jmbwkMldU2AI+FiPmbBerciY2au/B6NvI4fg65/tjkLv13j1Fw0TB4lCUqY6YVe8tgReSZDJzsa7BlrUbe+uV+ft+KJTF099+p1Tib4MXgRgCeNYbCA+C5e/Auc6Cx6a/gMVUGm8k6ZW+Vfc9Q1H1fWDxh7s5z0PlcBo9z8AjEdDaeZbzSpfvcCwrwxGGToyI8xkUwyWRiSdDnODOljO2RIbc008zacwNH9vjx72Vwuh5LI3NTqRuZvLkAT1k8qxfPw1hBkz2VYgm7PA/kiaxpoXtlQenZfHBnWDEb5H0V4E1/hHPgMTbnNAuQ8Y0pxCZHDbblNsA7Mg+LghxYl16P3DOjKL18BylHBpB08KqMwSm/dBuR9eewNq0e3lElWBFXiQ2p9YhpuYhya0RO3cgr1I+S2Z9F48Qb90YDF27NU+9kz9+zx5v/h49bpt/L7/gc/w8lnrwnOMbFZUk+Kf1knyDXcV43UuxiD+z4D6gbo4yQDsfsj6bK4qMYRTVzzip7ywZfoWroBWoImOi8OTIr6pCa689lblvO2SlkHB9F4r4BRNWdQXBJB3bnNmJ3TgN2OOqwkfEhthj+sSXwjykGe8S9wrOxPMoB75hceMcWwTuuFCtTa7E+qxnbivZjW9E+bC/dj4DqYwiuPytrfUz7ZUS19iCmoxdpx4aQc3YSBV23ZRxRYdcdYY3JbFRyxAh76K49RXH/Y5QPvYBz7DWcnAtLtpNrnhly7qFQYPLPa5IMHa9RXq9uoxVrHqRh85TF02uYBTABeNa6atZpWWssFYYBR7zPeT07r7+S+zDx4DWkHR1E9qkxFHXdRmnPAynUsL9VknerN5ZrgCn0MLHn+kTlCD8n+wi1l8u4JSqjYhJ4BXh63etayfVxoftg7nNyDXmA0y/XNy0SGoBn4pRhmb9WUCHwIcjk51MHzXk9eF+RZxJ0KfDSHt35AI8SRhvgsVA4f1PjGhPTKM/V4hKVIyq9Z47gGXsYQxkrNO6otNrNrgk48wBoAvAtqSLBnbB2s2KAU0rW/vor6U+Va4FrmLWOmfXLXC+m+KkxUmfg8btwfbTZOy1s8zoguFOA91hiM68Hfg/mS+JFQNbfGg/Da8Ec8zlM2y0CMW48J5/RzM1yFuZ6yD5ltu6YXmLJQeZJkue83k3zejYb90tMVuz+O/bi2dvcHjz7OuJn4Hc0RQzPwoY+nnuNm2v018GaP/7aHIHfBcBrvfOjyHKabnIR+wQaacS2X8Gq1FoZ6PrtzkQs25Msc38oTeRohEZWaO98QtOdz2i8+Ul6QmQR5kIx/UnGCpBZYz9GxskRcMYS7aF9onIR334ejZOzaGaFl7PhuFnGAWZwOivUrOa2TX6U3pxNOe3wicjH0l0pWB6Qhg2plcg6PYj68Vn3YsBFgdIgnWHHJJqJwzu4pt6hgSBv7A0Kum/DL7ES/tGF8A7KwrI9WVgako+cU6Mov/pIhvhW9X0v/QWlF2+j9OItFHSOIfXQFSTt70Xi/itiKhJWcwIbUqvgH56FJbvj4RWYJqxZbNslVA3NCLhtGP2I4u77iG/pRmBJO7Zn1WBdYhm8QnLxl+1p+GYPGbJibEyvR1xTF+quvUCTuLx9gnPwjfSKhbrOY3f5QWzMbYJ/ajVWpdVgS04jduQ2IbT8IMrOTcJ1YxYNoz+gfuQTyi89FCMZzsHzi8jGithC7C45JFLZyp57iG86L70qq2ILsTQoHb4RuQgvPwTHwSsovzCBgjOD2FnYDN/wbBn94BNbjL01J5F3dgKpB68jrvUyopu6ENpwFqEtXXCcv4OqQWr1PwlAM6zV/MqhBhkma55SERtQmKqgMkWWHJMBRaqg2t+kVVDK4eb3OykYZjWTBQVuDBjcs+JJiZ1Wth+LHJXfJeXIdSQe6Efcvj4kHrourppMSJhwMaGRnjmr94jfSaUn6p5JtzMGaw3ONHVRcGo+lx4DBXZMQD03s0D/9F7ZGen7HLcZXUobyS5yplvxJdr8axJly104+0rnCSmDp+DO9L0txMJ5PqfVWQt0u7+z57GeW3lmQzzlXkw6CKIFQNPoxAJKKnU05hasNL+xgLOCZR5HMpF5XfeQSybvwj1h50SCydfovod8C9wR5P2cjcdFtwcCCmmmknR4UDZKM3PY82cNNv9i9IIMi7fGPNC05orOFLQBnm1YYSdaNO2wrzdNvKxZeXJ8VL7Ja0SvI8Pu6r0gyRj7QaTPd+FgvvC1opVok3zOrUarzTeTh4qBp9hUuB/+iRXwjsjBiqhcrOSesz9DOZetGknNlxBadRj+nNEWlYcNGTXYXdSKNSmV8I4pwKqkMqzPcGJRqANrs5uRemJUzHMIoMl28v4iM0u1AZUOLDhxTecaTqknFQm1BCsjs/JY+vZo4GL9vlZUAJ/QNEqpN2WJr6Vn2kXjp76nqO1/rrPWrr9AM3uBR2ekTYB93iyKEQSaJJ29ca6JT6id/iCKDAGJIiVngsp1Wc1lXJMEhz/IelTLQto1MvIqJyP7xrWA1wnBYPLha4ho6kJY43nsqjyCLYUd2JTTgo0OF/zjSrA8NBssFC7Zk4Ylu1NFFeIXmY3V8YVYFV+MNYll2JBSja0OF3YXdCCi+gSia88grPYEQlzHEL+/CxnH+5F2rB9Jh/uQ0zmJyuvPUD0yIwYrlWNqGsV7Tdc0fla6Ehr3TJ0lJj1u4qapLpZmLqQwedbcMf4d10YBeAYMyPWncz513VZgwGtWQAqBx7WXcv/xXqLMmQ60LI5Q2swRI+Jqy/uVm4A7nc0pBRPL8IhrsKxP7LeSWWdvLYmgKjz0WlazC17PC1/3X79HFgJ4RuVh1jmCPsOg8/X/EXD0/Eym98sweAQNfF2+B+ODiQNmT+ClskzGCHWUnA/yPAGeKRiS2bXVIQr63L8TIy8DBI17ryoHzGewY7CuMfJ5rJjJ33GtkfaDyU9omfpB+sz5t2TFOVuVoIznXdcm9p5/kJjL/2Oe42vwtVh8EdbNaj0RJY3Vl83iAwt86l79SHvGu8nuksmjqRULDrwemb8oMGV+wHMi+eA/MJHyHGdgzokBhDxvXBPmg3g+r+f0079kFEL7nf8jJisLgUMCPiPv1WKGgjvzmRbe29e7+T2/4x//fpsj8LsAeKx+ENw1cX4Igdb4O5FirOXg2+RqcZz0DkzDlow65J2bRNutDwLwXNzf+ih/q5a0ZO4U4DVZYMs5MoOUozewJqkaPmE5CvA6zqPl5lu03PoEzor7OsB7j/apT8g/dwvrMptBueHiHUlYvCsJvtH5iGm/gNqxGQvgfZb9TwE8JhjZ5yaxIrka/lEFWLYnFatC8xCQ14o9xfuxraADe8uPSs9aYNEhhJQcxt78DmxzuKS/brPDhR0FHdiU1SwD1b1Dc7AsIA1/3RID7yAH1idWSfWbQJILJBPwvZUnsTGzQZjQ7/YkCrO2Jq4cm9PqsC61Gn7RhbKxfyRl3xXUUx449Fr6knaWcBB8C1bHV8ArNB9LgvPw31uSBCD6RxZgXWIFImtOou7aS9SPsOn/Eyp7v8fOgg4sD8mEX0SWMJWbc1pQ0/8ECR29WMuh8All2JFVh53Z9dicWoV1SRXY7KhHiPMoUvZfxK7CFvhF5MA/JAtLw7KwLqse4XWnsT2/HTvy27CruAOb85uwIb8Ze2tOI+fcbdTcYPJu2TFbpiIi1f1CjvklwPMMvgzAJmhK9ZgAj5VQ9qxYsiZK4uZs4iCmvXdS7RQJHXvQdCiwgg8NNCWX7smw+uTDA4jf14fYfVcF4JHlYa8IgxtllgrKTAV0LsDTYKuOmfxsDHxfgjvLWMVKnggYjfTkHycuWnlkIszkmC6nTJ6ZmFUxaNKtkiYjBD3WmABWyU2Cx++7EMAzyY7n3riR8pgb+Y2CcfOd7e9G4Mvr2gBbAdELHON/BuBRukOpac75uwLyOBxbgJ0Zl3DhjnxPN9P2M4CeOTY8p5RkUo5LcEewx6HmTNznM3iF3fctiaYyfwqaaeGtUk2CPDVc4aymL/tgmHjz2vv3ATwN/CZZYdDnZlgGJjwt0z8I87Kj9Ch848vhFZ4jhZs1UfnwDaVrYw6WhxZgTVItViaUibJhW06jmDRxCLd3VAHWpzkR23AaoRWHsSK+FOszXQitO4uwhnPYmNeGbcUHEOQ8haCa04hu6ZYe5OKuW7Iv67kvyoXUIzeQdXoM5ZcfoO7Gc9kqrzyScSuc9caihfSnDbFfbQZ1Y69RP07W6DnCas9hd/EhRDVeAI2tHCeGkH70hrxuSc8DUJUgiSb7gCcon/+AWjpeEhSNzMiwcI59cPazt/YJnEMvFOSJSy1ZQEr7VCYoINGaE6pybzrQki3hOec4Arqxsk/uPkou3QULgByanrb/KhKauxDfeB7xrk7sLTmAjVkNWJvOeYEN4ibqG1uCJWF5WBZRIEPSl4TmgY7Ufw3MwJKIPKxPr5Nh8xsyG7EltwPFF26LO2eN2MarFFocNKlIEHMVayaae0SCgjwm1FJoIeiSweL2aAK9hm23Qt7LTP6ZwLsLWpZqgWsA1zVZd7meDjyX+9DcS1ln6VB6B0UXH0hv3tcAnik+UZrpvofI2JD1IkBwsyoWk2T1W/Fa/sfrpJ38mv/L11P2UeMIe8fUWMz0cM8fyfDla5jX4l7vLwWdNsBTsw+CB7OWapuAPR5Fjt0CAE+Lg1bbhXstVaBmGDwD5gh8DBNGwMcChP4fU2A0hl6mNcA2WFGQqZ/HxCbuzfmWvvKJTwLY+D6UUQqbPMCe0tcWeFMFi8YDgkUFYWK2ZAE8fk8BeQR6jFPsrx5kj7rpydS+bGXuHqHwItlc9jrTBIj3lUpM+R4SI2nm9LMBHtk92/TGcw00YN9m7oxqhjkuN/3bhYDYr3nuXwXw+H081/rfBt788Sq/C4BHYCcsHI1T2Asx8QFZp8axJa8NG9PqROpHBm99chUyTwyjdfr9PwR4BG7C4I3OIu34kBvgeUfmIKblLFqm30h/xtcYPDFZmfyA9qnP4Iwyv8RarIwpwaIdiViyK1kAXkTz2Z8N8FwcNj72RgCeL6vZ4blYtCMBq0KzEVzQKuMafOPK4BtbBp/IYqyJqcDGuCqsjijGyvAC+IXnYkU0q7HVWJ3ohF90CZYFOrBsbzq+2RoPn+BcbEyuE8twSoKc114gvOECViY54RWRh293J+GvO2KxK8eFlMZO5B64ipDy/fAWi+ws+ETmiiuc4+ggyi/eRUR9J7bntmBjaiW8QvKwN38/4uvPY31yLRbvzdQxCGE5Asw4D6pumGDgI2quvUR47Sn4RjCZcwiDtzGrGdV93yO8oROLw/KwJDgTq2ILsN1Rg9VxxVgUkIHvQrKwPLYYIbXHsbukXQCi195UrI6nC2c7NmbU4C80uNmbBv/YQmzLrUeo8zC2FrYh3HUeJRcfCDAy4IDBgAu2HRws9o6Jg8fsNQPuDNDwBHhOS8KiLN58cGHkLdyrcYcmZaxu2lIWI9FkgkG2ofjiXWSdGkXCgT5hqWM6riDx8A0wYSFIYkWRQXCuxMWAHbV9tiuss24HReOkqIGKrJ2CQ1Y83ZskMz+dUGhyYUtLxGiBYx+G1Da7XNi7B27QY9wjGUDJmNkSTSZycxk8k4x47s1x/yUAj8mGsW2nIQkTS1Zrfy7AI1AkoGbAJ4PHLd+SZNqyzDvIO6+bgLKfAHiG7SOAU0MVgjs1VSG4yzoz7QZ4/D9mo5W+AjyLdZB+Ie0hVImbcSS0ZJqW4Qq/u90Po7Kp/2mAZ0CeAD3OJB16jb1Vp+AdW4ZlYbnwCcvGmpgi+EfkY1lwDnwiS7AupR4+kUXY5mhESnMX0touYktmg9j1b89uQmzdaSn0+cfw/1ZjC8FLSjUWSwEoR8ChX2wxaGoSVHYAe4rasTW7EXtKDsl8PMo8OSsvouY0Yho6ZXB4dP05MUjhEPH0wwPSP5d3chSVlx+ingBv4g3KrjzA1rw2mY3KAlRgxSHsKOrAipQarONInf19qOcIkCHOiSM7+AF1dLYcZh/PaxRfvI2Ug32IdnUiuPoYolu6kHFqGFU3nknhROTwI28sQMl+N31cy7lzQywOPROQWD/K11b34boRJtevBHwSgFb3PZX5e9yzH9BJmSSNnDqn4Tg1KsPAs0+NIPnAVUQ3nUdY7SkZAi/jI/LasMHRKDHCP46y0Cr4x3AGrBPZR4fRwGLTtZeo4ZgD6ccyroqe5irae8f7XiWaakVvWBPtJ9VChWHQyOJpMULdH7lmGeZOgYG93rGQRvZOAF73PWHvMk6O631EN9Du+8LiUd7MYtN8Bk8AnnvW2TNZL/jeXHc8mbT5YOqfB3h2n7fK+Anw5o7VUcmmAfP2OuwJAjzB3fzPNB9MEEgKeLRcVudIs6UYpjGKTJ4BfAbEGWbPU6bJOOa5ye9uENxbDPMACw6mZ9Oz784AS543c+48C3P62PSHM7ax+MrPROBYxhmPV+iESpMgVchI/JLirCo6NJ55FAKsnnS+BuXTxi+ART8WwMjUcu1kkcFIMun6rOCOvaGGvXstMdSTGfy5AE9lmUatoLJZA4J47tznVRwz5wKk/xyAp4yjKTTwc3P7499vcwR+FwCPN0ojZyCxIX7qA1omP6Lg/E3sKDqADam1wuAt3pEgDFrSgT40Tb75WQCPbBqbxR2nx7A6qRp+EXniyhjhOommyVnpt2hkz958iSblPdasNwK8vLM3sSa9Ud5/yc5kLNmdLIPTY9q7fjbAa5h6L7KfnM4pLI4owNLgTCzZnYSluxKxOCAV3wVnwCehVOSbi0PysDQwBz4h+ToPMLoU/uF5WBOv4I+GBX7RpVga4IB3cBaW7knH8qAcrE+slUG8tTdeiMRza24blofl4a87E/D/bonE0qBU7MxuQHDRPkSUH8HaxFIsC0rD8uB0LAlKw9/2piGq4RyyTwxhV/F+rKVEKixTRkKUnJtGXd/3KDozjk2Z9VgW6sDS4AysSCiRBIlyOS4CrIaHOI/DKyxLAN7KuCJscDSJ2ULGsUGsdzTgbzSXCU7D2oQS+ITn4n9vjsNfyUDmNCGm9QJCa47CKzRLZvutic3Hlsxq6UFZEuKQWYh/2h4Lr/BMBJe1YUdBM3YW7wPnIrEiTGCnFUNl9BYCeAzABsgpwGN1VSus0tvFng/22LkHSGulWYKJkW1azJ6we9LrYBw0yaIw2SbI0x4VVo7VAOQRCrtuI/P4EOI6ehFNuWl7r/TjUbpHSR4rig0eVW0GHn4nvrf0okhvgUpkGAz5O7MxuBqAx4Tpi+9uNbTPTyK+/NkGeGQX6FjK70MQRRBK8ONmoawZcHMYPMtQ4d8H8MhuGJOVny/R5HXCirayePdFqpl3wZZiErDxe+Z2KhhT1s3u0Zsv2eTvaaBDMEcZWdLhIem9U3A3JUkpGTz+HwPuzHHka9GMRUYtWABPRy3YLJ6Rv0ov3jyQp0Dvf47BM4mNSQAoz6T8ivPLeJ2vTnfBJ7YUvtGFMlduI41GokuxIbMJ8U0XsTa5RpyJA4oPILzyuMgI/WJK5bmg0kPwjy2Db1QJfCLy4B+Vh9VcV5LKsIoSzthCrIwpkOdXROfDJywLS9kDHJaPJYFZ8I0sxKrYMqyILoFXaB5WxpRiXWIlNqY45fn1KVVYn1KNHXmtSNp3BTXDL8W8paB7GltymuAfmYeV0bnYmFqOlfEl+CYwA8siCxDTdB7VvQ+Qf24S2WemQGkl1yAWYBoGnyGx/RI2pNfLGvxNQBqWRhVgT/VRlF65K26X9UOU1pJNeonaYUptn8M5+AyV1x4jt2saaadGUNZPEyxa+r+Ec4hDnrmWPJL7kOBJAD1NLqw+rFrOPvPoWVV59IwCwmtP4Rz4HqWXVPpfcfk+ynvuI//sFFIPXEdi6xXEN10Wd9OsoyOo7n0sA9zdAE+GXps5aDroWvuLPYadu4GeDj3nmsa1j8m2FCvoqmnNxiPYUBaP7IuCAzdI8TDKIMBjwZLMuhkxYphwqlREUk0lwVcAnik80dFYwB0ddUUqOdfgwzArpi/py3XRBmVf/k7leMreqTkMC1nsG1cWTxlD/p6JP//eyDNtGd+Xr28Sa7mfLLbI3GMEqBKnLCk2j+Xc7UuAJ327116JAoXxg5tRROjPVu+uh1qCa6Rh9fh/zDky8ZDxygA7jVNzwZ37/7lZMkou30g/OddeAjwCPT5nYh0VLAL6LUaXPxMUcm+Kl/qejM3ctAjJOCXSTBYiGasuqpuqFP0on7/Ma1FdV/U99drje/H1xVzMatf5R3M+eU50U0aV58pcFzync8+1zdypPFKB4a9h6xb621/L4Jlry3Pvubabz/7bwJs/XuX/UoBnN28aXe+XF5s2oLIJ1XP7wmmNQ3Jv/yADbulcyR68lokPyDs3ja35HVgVX44le9OwZFeiOI3FtPXAJS5q72RgruvWxwV78Foo1ZyiXOaNuLSxz2x1LOcX5SKs/jgaJxTgLcTgmUG+7OVom/ok84P2lB1zM3jfbovH2qRypB3rQ53pwZv4aYkmGTxK3op67sInoVxcIjm8/bvdifjznkRsK2lD6vEBZJ/jfLQbSNnfh9QDfcg6egMFp0dRdHoYFd03UXRuEnmnxpB5sB9rEypFdrpodzL+uj0JvhFFSDs4IJbXKfuvYGNqjRy7b3fG42+7YuEXk4utjlpJZpjwcG7eyqgCeIUQrGXim8BMRDVdENODzfmt+PNeAs9UJB3tQ+XQc1QP0eThMbaX7cPy6FwsCU2HV2QudpUcQJXMBPwoATSo+hiWhzrcDN7KZCfKLt1Hw43nyDszjE3Zdfhub5Kwir6RBQgqOyygsvwyHQ3HsLvsgHyeFaFZ+POWSPzvzZHYklUPx6GrSN93CWtTyvGnHTHwj8nF9pwG7CxoRcbR6yKlJCAyQWZBkMNh3cadTRIhdcM0SZEJmBKUJfjZMhQTDOcGUQbV19q4v4DrGGV1BB9a0X6Iggu3QKBLA4TIlkuIarssAC/3/C1hoJj0MMjxs5tAZoIeA6CTs7Ju6IBrBYKm+q1AUACezB2yGUs30BOAx+Ri/jY/sWCyQsMJJiNMVmbl+zFRYqWcoMSAFPYKGRkUGTQDQqRKLwPOld2kxNMc46/teV6kqm5Vbs15NAkF93Ls3eYAypaagM6El5/l5zB4rCbzuBLkVfQ9twxj7guDR6DGWYWeIMwAMWXbNKn0BHh8nn8n4I4jMI4ouOO8Q/YLmY1AnskpQaO8j8Xk8bEwgAR5boCnxhBzWLwBZfE8QZ5KNn8tgzf/mjA/z7825v5sgj/35jGTA5MkM4llYSD9xDDiO3oQ3dSJ+JYupOy/jMjGTrBnmKNd9pYdwabsFqxOrcX2gg4UnhkXybpfQqU8tyatHn4JVTJixic8G+uTyhBRcUCk3gR73PicXySVDvlYE1+MFdGFWB6ShfVJFbJ5iSw0C/6R+SKR35XtkpiwLDgVSwJTxcxkW36HSCHp6pl/YRKbMmrhE5QK36Ak+IakYmVULnxFep6P0PIDiGs4gw2OBqx3NCG8vhN5ZyaRc3oCaQd7sbeoQ9ZY37AcLAlOh3d0PvZWHkD++VHkdI6jsOsmKq48QM21J6gZeCxjCmoHHiP/3Di2lR7EikwXEo9cR/nAUzgHX6Kk5y7i9l9BiOs8otp7kXF6Qu43OlzqIOiXKBt4idL+FyinyyrBxSBnAhIgvpIeRLKDZAobxt+Aj2tGX0t/ojAgZCKvvZDRECU9lIt/j4qBJ6i4zmvOvu547dmbsnk8xyxkyZ6Pyahbck2qF9wAzy2VJNiy11b3ve0GKSwq6bzPmuuvZKwJZZhfAjyViRPkfQnwHoi5Ct+b65KYaciIBpqrmP47ZVYWunZNsv7Te3OfeAI847JMUzQCvNkFJKE2wLOBgHkt+x7Tz2VLNMni8f7i81wvGaf4HgacaWxS4GbHK5vBU/UH1wrzNzpH0cQ0ngcDyMxz7tcZNP28KrU0BUWNL6YIqYVIkWNakkz+XlUkqiohC0h5JGWZlH3y9fU9tVhp1CuMf7opsDMAzy568j1VlmmkmYw7LDrwnJO5UydVdTimPJM913xfGpXZsVZNYfj6nDtr/Bh+DsCbu9aZvjsz7J7xU4sIWjxQaabK2H8bU5X5efc/A/AMiOO1ZK5/A+DsvTJ25v/qZ//hD2T2Gx2B/+sA3vwL6us//3yA12zNPjImK61Tn8Qha2teO/xjSkEAs2xPCjhTLbK5G3UjL9HI/rvbH9HE2UcyE08XTLprciC4kWjWjr1G9tkJrEqoFAZvUVAadpa2wzX+SgxQCPCkD8+q2oj7EZlENuGPv0frxAdUXH6MwIqT8IsqhHdghsg0V8QVIba9C/UTbMin26AGCrKQC5qsTL1H49R75Hffhk98Ofwi87GcleCgTCyLyEXSwV5U33iCGtpUi+U+F1M1Dqgb5QI4qyMLuKCx72PwBUKqj8I3Kg9/2RYDgjiyXumH+oW925nfAf/wXHgFpGLx7nj8r/XB+H82heNPuxLxt72Z8GE1PLwEK2PKsSXDhU2ZLqzJcAnYYJW48PJtpJ0YQNbpAZQNPEDV8HMUXb2PlBPXsS6nHksiHFgamo7l4Q7sKtkvAI/OnUwkYlu7xFCBPXj+UfnwiStHSfdduIZeovTSTewp64B3aKYws+uSqpB99AZq+56gfvCljHnYnNeCxYEZWBWWjeVB6diW24jiznFUX32Imr6HH02exgAAIABJREFUSD1wGd50NA3OxNrUKmzKciFxf68APCbtDBBmkLkEiHmAx0g0baDB6qrdeyfgjmDCLXOxexFEs+8GGLZMxfSDMdlmkGG1mKwKJZpMfFjJJsjLP38LaUdvILqtB+FN3QLwko8Ogrb5TEJ4zhXgKXBTEKJ9Z3ZQ1iqrCYpayTRVVN3z7wywM8GVLmUKomy7alNNnpvEMNFgYOL/4+xCupGRvXskSRQ/q9vmX5wjTSL1WBI7+e43GLhnRDpjeiR4jH96U9MbdTW1gbpJNAzQ489MEliNl+PrdvGzZmDJqALj6qkjBhbqteBxY3JR0f9CAB5NVlRmqWCNII/AS9g1sgOWPFMZA+1BNP122eduyvB69tpxI7CjlIyAz3HaBngEd9lnbwpA5jH0BJH5HF1iHU8mJ+L8J31Mj+X6YaIsiaplcMFERoCeJdWkdI/XIY87GXVlb6xrxZ1sGcZ3XgHAYhaMrMjsjXnI3OvDTkA9n7cTBQvgTf8AzjhlX7RrggYJs3CNvkLj2Awax2fRMDaDem6jsyi9fA+OUyPIPDmMkkt30DD0AllnxhDZ0o2A2tMIqjuDjYX7sCWvFVuzm7Aivgxrkqtl6Pj6tBpE1pzAxox6LAvPw7pUJ0Irj0gvr29soQArzj9dnVyOlYmlWBFfgj1FrUhoOgv/uGJszqjE5rRKWd+35rej9MpDNE6+RX7XJLblNMqsUp/ARKwMT8e6mBz4haTCPywTq6PzRIq+KDADa5OrsSqxAruL9slQc67py0OzpIDmx5mgYQ6sTS5DfMtZxLZ1YlVmHbYWdiDlwFXknxpBYms3klq7UHRqEEkt58W1eWlUCWJbL6OSAKX3IWKbzsE3oRx/DnTAJ6ESO0sPw3FixJoF9wQVfU/AQlHCoetIOz4C9giW85phzxzVBEOvUDU8i+qxN6gafYOK4VlUcXbp8Cs4R2ZReeOFAjQOKe9/IiMrym88Q8mANSDcAnm87gjgZE/3TBqocBYd38ds7sHS37vH80ihQlxt1SyIDAqZIVv2Z8vgmXyrNJByVB1JQQCXat1bLJjw/pHCiHWPugEeHWkv6dw7Ze+0f5VrMwe2s9hkgyqN256Juu0ouPB1zmveZt8I7DzBnbJ3qghh8ZDSWlWH6Htqwq/3jf235n7j3vOe4mPDEhHcMcHmfcbn+Xp8bYJ4e230YOQkTqmkkoCLx5nHlMdWJZoaVyjFNGus5968pude44pZQ+wYw4KZAkHKPFVmyb/jcyae8WeutSUywoPzSZXBNa/JOGXAHeM312c+Z4Ad/9+XsU4BnhlRxHhAKTALfTTbybPG1+h6yrl3yt4xHvDzmM/GPIHsHQGeccOcs19ozqc4Z9rSTJ4Tnj+eF3Ou7fPJHk+dq6cg6V8D8L6ej9NgRfsFjSuofZ0bgMd1W9lIe69r+Xy28jfCN7/7l/ldADwxWKHJCrepjyLRLL10H3vKDmNNYqUAvOV7OZrAiYzjQzIMvckyWKHJCgGezjX6pCYrHExKlmKK89JmpHq8PLxAKrcEeJvyXagZeqrDzDkDyVDyMoePFrfqwEaQR4BX3vMIe8qOSw+cT1AmvtuRIIPK2YPHSm+jDEL9LHuykDLCQZpSPVw0LQaPVdH1Dhd8I/PhE+yAb1AWlgRlIba1G87rz5RdGdc5eK5xjlz4hDpW6yY/WvvPqOUiMjKDwOoj8I7Mxl+2R+O7PQlSWc48ck3A1NasZvgEZcBrbzKWBSRhWVgGdhS2YG/FIUQ2nEPq/n6kdlxD9uEhlJ6bRsn5m8jvvIUS9nJQkjc6A+cwA+NdFHaOgYxgBJMshwt+MYXwDnPAJywTy8McCKw8Cjp/MhmsHp5FXHs3loZmwiskAyuiC+ATW47C87fQODqD4otT2FbYJJ+Vrqar48uRfqAfriEmf29QfOkudhTvEwZvbWQeVsUUgY6hDYPPBeRyGH1J9y3sLOrAd0GZ8I8vxbrMesS0XRKAxwBgAgb3pgrIQGEADxdfAh0D6gj0PPvCTFXUSDQJrOxNEw9JStwSF6svhoO9LWmmsCo0ABGA98QCeI+Q1zmNlEPXENV6SQBeTHsvUo8NS6LPhEmDjql4KivH51RGw6qrJuxSIbWc0zy/r/1YX8N8Z+4JbPldDVOmQejLhILnUY0f+P9fo/L6C0nS6EhHkPMFwOt5IL0OTKb4HQhsJZEaZmFCJTR0zdNjbjuXfu1nBXgM5upiyiRBN/3uJpGovvFKgLQwB2LTrlbpDO5q8GDJG/ufLtBMr3MFmZgw2Bf1PNY+POm3oyxTQawwd5RPkiGwAJ4BfDR44PP8v+y5I7CjNJMsgwA8AXeT8jsD8hTgWSDv3E35WwPyFODZMk1NSh5YEjeVuUmPo2VyYZuuqCTYADwee3EYtYa68/r58nqx7wf3NWJZ1M9NNhe6Pn4q8eUazo2ye46xMaNsVILfNP0eLbc4k44jad7J1sjHE7w+FOxxnAFnknIMQtX1pyi9SsOO+8jtuoWi7tvIPzuBSNd57Ck/KhtlleUX7yC6uRub8zsQwZ7cC9NIO3QFG3NcWJtZi815TbL2bcxplJ8T2ruQfvgqlkYXYF1aFdYmVcA3uhjbCvbL+7km3yDz9DBWJ1epyVdIGlbH5GJdXAFWReaIe7F3SCa8Qh3CFNIoyicyXwyr1qc6sTw8B/7RBVgZlQ9vGRmTgZXxhdhV1ILNeY34UwDNTQqxI78dQSUHsSquVNjGHZl12EVjlOQqaSvgOu28+hRFnbewKb0GS0Oz8We2CYTminlWYttF5J0agePYDeSe5uiFXqzNcGFH4X7knmJP4X1Zmyv6vkdZ/xOUXXuO4oFnKCZTd/05ygjeBp6g6toz5FFdcGIMRd13Udn3PSqvPRX2rqTfGlpugToD7LhnwUE2S3apigWbvdPC1iNZ/9wMv5EXC8CjrNgT5BGg2AU1AYFURvQ/k/uP91jGSRZNJpFzTmdJalHGYsA9EnoWpAgqec+wEKKS8ddadOJYH7dUkkm9JrfKVNh9R/PBlvn5HwM87cEz4E7XXJvR0dcxAM8GiPqZ5t5z/GzGsdEGeOz35PgKbSfQe1wB1VzJpc26cd00cUwBnllXvwbw5kotuYZofNG4ZKSZjK1aLNPCG88fPw9BGuMv1xe+H/vLKcckyOPPpkBp1h8BeBZrx+f4s27K5PG95wI8fr7XEmvcxT5LLSMAr9sCeBcJ+B9Y7N1z6fXjNacqDr4HX1/lmc2TvA4WAHlfAXg0kpK1zgLdPH9zwZ19LpUl0+uMYF3HLPy6sQg/Dejmv7ZtCMNryhPgmTXbBnbzgd7cn3/3yOw3OgC/G4BnTFYI8GiyQpez4CqOAqjF0oB0YaI4e85xYtgGeBaDJ8yf5cLZOKUJBUEbZ9mxMpl3flpMVlZEFWBJSAY25zfCOfgTAE8G5PKGtxi8nsfYW3YcK9lDEuwQF83l4dkIdZ1C/fhrcOh6E22vOaLhJwCei6MShl+JpJFjEnyDMuG1Ow3LgrJllEHdjZdooURg/BOaxj6jcewzCPLq6c5GkDf1A+qmf0TN+AfUDL9CQNUR+McVYHFAEhbtTYRPRBbSDl1D2aVH2JnXAZqUeO1Ogl9YJrbl1KPqyh3UXPseDTdeoHFoFvU3XsM1OIsmWn1b8+xqRt+jcvg1KodeouTqPaQcu4qQ0oPYmeHCurgKeIfkYnlAOryD0rAiIkvGHBAwVvc/k4Hu1WOvkXToivQ6srdvRVQ+/OIqpKeSw+QLuyexNqsGXqEZ8GUSFFOCpPZeNLCaNv5Oqud7Kg5jSVAmNrC3JqoQwVXHZQ5gvczae4fq/ieIbTwvvS3+8SVYm1GLyOYuAT/K3CnIM+COewYKE0gWBniv3b0SCvBmUM0eEasKyqCliQeroHZSYp4ncyLmB+JkaJusMLFgRVEMVi4/kllUiQf6hIkmg0cXzfQTo5K8MDliYNTgZj6zAh2trGqw/jJZnwtq7SD8Xvr5BCgNa7C2AZ4mOCbJMYmLO/Gw5Jl0fq249twyL7kn0kUDfgToWCMJ2O/ABE4TqV8H8AhEJZBLVdiAWzsZYXLARIXngWzhHIBHIxsZaOs5MHxhgGeuFb4eK7u5F+4hp1PBHaWU3PhdabLiCe7kcfc9MXcgOCObQEBHdiHl2AhSj5HBU/aOv2MyKptbqjntNlyx3+O2HFu3pMg9x+v+HIDHY0zGhEn1fIDHJMeMTDAsnicwZkIzP6ky94TsfxOAp4yIsHl0Ipz6AS7ZK5NHhYT0W0+/R4OAPDXMsgeRc2QNe7F5fb61Rs1w/twbYQG5JjeSgRp4irIrj1B6+SFqOL5g4j1Kex8h/8JtYa0aKT+89hjx+y8jvPk8Eg70IvfcGJIOXUVkaxfyzk+IBHNz8T5wALnIQ1PqsaPkCAp778M1+RaOM6NYlVKD1QkVwvStTizD2sRyiQNrEysElBGYrU4oF3WJd0Q+vMLzsIpFJwGN5QLwOFbHOyRDDa2i8+GfUArv2BJsyHBhi6MRG5KrsWhPKr7ZHgf/sCysjMjF2rgSbEqvh+PIIGr6niP35CTWxZdjZXQxVkaXyGfYnFEnEtGAkgPYkFGHwPKDCCg9AN8omnFVIbmlG0VnxlBx8Q6Kum4KI5pzfgoFl++j8MpD5NOFs3MCZT13kHdmHKE1Z7Gz5Ij0cTv7nqB6gMYXz6S4w+tOWDoBdRaD5yHbpGqBRS1ek/y/LPZw3eNee0k5g45Aiz2Gz2X2HsGbYfEE5JnxL1JQ00KarLXXXqKy76nch7zPeC/xvuK9Yxg8s8/jWBPpC6ZJkX4Gvi8/H4sedFrkrDPPvjdeq/8agGf3Q9oAz074tZCmII8xyRMYeAK9+QCPgIK/Z4HSFCa/BvD4vN7zZhaeAmjPdcH87fy9+TvPvSkgKtDSmMJ1hTHJ/fdud1SNuVyrCe5oaMU935trr8ZkmwXkzyZmcz3SuK2FOD7mc+Z9+Zn4fjynjLssKrLgQEDP9V+KkRbA0zaChwIuKc3kNaUAUxlCvraRZ7aIvPyXAzzPc8rHJq7a4O5/AuAZ5k4ZYIK4+YWMPwDeb4TY/smX+V0BPDMmoWXyA8ovP0Rw9UlsyXSBM9Xoork6vgzx+67ANT47x2SF4FD/lvPw7DEJdeNvxWSFfU/swaOD2zd7k7Epz4XqG99L8kAg+AWDJ/NPCPA+CINXdeUJQpxn4B9dBK+AdCziXL7QLOypOgwn5aKiYf7pHrx6Ds6deIe6oZcIqDiClTF8rTQs2cneuVwkdVwSWVLj+Fs0ccEZ+4TmMQK9T2gc/wQOUm+Y/IT6qc8yVLx+eAaRrrNYn1olhiV/o0QzLAfJB66huPsRduS2Y+nORCzfmQDf0ExsyqpDZf9DaUZuEJnna3F7I0Oj8s9ZcfmsHnqDiuuvkNd9GxHNndic14B18aVYHpCJb3ck45ttCfjThkgs35ME/zAHVkYXILapC86Bl6if+ChzkzJP3cCqhGKRYZKl842tQOmleyLPKrl8C9tKWrA8JB3LgjPgHVmIhNZeuJjMj76TfpOIxk4BeJRoegVnYXfxARD81rEfbPSNALzktkvSE8kZT2vTqxFce0KSfg0KGhyMtMM8Z5LZhQGeVkJF8mL1NXBWEgMJwZWCO5oVUOJiN53zsbJq3Bsmj0FEEx4JOlctZunyQzhOjSGu/TLCmy4gouki4g/0I/PUuIwdIDiqE0mLSlXcoNTDmcwk6ayeur+P9XvPQKwB0A68AhAtqRBBniYTdgAygcgAPDMDr2Z4FuWs+F9+CCZPuWI6ouyWyBc9AJ5JpIzJjEmoOKeIMs2vMXbznzdBXAO4kRzx2CrIk3MhQ95ffgHwDJBWeeMjSU55DhjUmVh4Jg6mR5Pvw8DPwe2559UoxQA802so39Vi8EwyyT0ZOUoxmXiazZZmaiKaecqweJMy9JzJKTfD5pGJENDMYyvD0+/IsVaH0nty7JmsMnmRfiZ3sm1Anqebpg3yVK5pem3mMr/m2pmz/xUAzzMhJbshCc3kZ7RM/ihb89SPaJ7SxIKJjwF6ZPI4K7TFPSRY1ROmD4auyrKJZFj7QjmYnEOEueY3sBBBQyyadE28R7OlAuH/4RDzulGy6k9F1s+fyQ6SGTTD0Yt776O09zGyz0wjcf81JB4cQEn/YzRMvkVp7wNEubqQ0HIJARXHsL3oIIKdZ7E5dx92FB5CeM1Z7Co6iBUJ1fCKLMa61Fpsy24Wx891mTUCCrm2LwtMgx9HRNBZOKYQa1Od2JnfjuDSI9iV1yagcUlAKryD0+Efngnv4DQxj1mfVovMo4OovPIU2ScnsTOzCX7hRVgVU4aNSU5sy6jH9qxGLA7MxH9vjcPS0Cz4RlOpUowVUSXYntmI6JpTSG3vQVT9Gewo7kBo3Qlknx5EzrkRJO7vQYzrLPJPDSGlvQebs5oEdGYdHUJd/1MxWGHhjseH1x1lmVyjBKBZ4M4AO653VCuw8KAAj06FOjJBrluLSVPGz5IWG4BnMXkqH5yrltCe41cC8HiPeAI8Sp35nN6jyuDldum9Q8aG7CHXJL4n1yQacbjGKBX+9wI8AjHP9dawf55ggL9n/7H+v7nFN0+Ap/I6BXieyhMDrrjGcZ2UtdKjZ07XUmX4DLhjTDDxRPYsAJmN4wcYY+ZvpvjmBlg6m5WFUMYcs54QwBH0scfO9NoJqKLDrMfoojmPPQCe3YOuwI6x0ABCE9skpnkAPF6fXCe1D/ueew2Va6GX6hK2TShbTHM0flbzPpRntnC94ly+X8HgmXNqwJ3mhnYBgeDKuKH+uxg88342O2f66mym+g+A908is9/ov/8uAJ7dg6f0OHvwOMOIQZVua4t2p2Dp7iSsjC1GVMtFNE68dgM804PHhIALp+nBIzhzTX9E1dArJB2+hg1pddKDtyzMgYCqg2icmPk6wLMkm82TH9HCYaIDLxDTdBH+0cVugLc01IFNBS0ov/7EknpYDbZf68Gb1GHnrtFZsapeHV8Cn9AMfLc3Hn8NSsLe2iMov3YfDZOvJVEhyGse40xAdY1qHmNvGYf4vgfttZtHXgvrx+rxNzuT8N3uNCwPy0dCxzWUX36G0IoTWBGSBd/AVHGAW5vuRHbnJOoY4CY+SrJdPfFe+jHYbF83OitN9+wd4CIZ3XoJK5MqxbSAoNg7KhfR9ceRdfCS9Kt4BaViWUAKfMLzEOY8DWffC5GTVspYigGsjC8SCScd6LyiSpDfOY36ETox3kNg3WF4h2WAZgkr4soQ19KjQGr0HapuvEDywavSv+IXnA6/sBwElh1C7bVnIGBn/4Sz/3uktF2Eb1guVsUVYUVCETblNQkLQ3DAKqNUAz3nK/0DBo/B0g6YHrOLPJr+TfAUUGeBDQ0yDBZkR1QuwmoikyCT8DDBoWSQoCPz5ChoFBTWeAGRzReRcHAAjjOTMgON/98GIXQRM6yjBlobwBnGToMeA6n5HPbeMF4M6pa0kVJPj34QXgd2smHL7lhM4Ow7gjv25ZRcfSxV8RzLXEVZLTUJYd+LBlCt0Is8U9jMGZHP/BKJpifAY1LA481N2dLXYjJDwMbkYSEGj8dZBhwLq/hE/s9CAI/9HrxWeHz4e/aGcEyCgC1Lomm+K5k6w+IR2PF5gjT22KWfHHf32xnw5rnn/9FePJvJE3BnsYSeYDLngoI8A/SUjbiPYg5rJnsnSbMmziZ5NawIk2wF154gzwbG5jrwTMRMQib7Xwnw5oO85vFPaB39jJYx3ZrHPos6QZ3wtIDGYl7r1Ae0Tn7UbeoTuP5TxdE0/t69NY+/Bzeu81zXZd4ogd6USvGp1uAmvxMVBUEgwSM3gkR9zOcEPE5/BA2/+DxZxpbpv6ONKoxRDiJ/BzKKzQSeI6/RwgJA3xMU9zxGZf8M8i88QsGFByi//BQ5p6YQXt+F4OozcBy+gZyjg9ie1441jlpscNRhXXIFvDgTNDwHWzJqsCOvCZscnO9aC6+wYilwrUoslXEw/lFZ8A5JxbKgZKyKK5QZdoUXbqJq4AXSjo5hb+5+bEyqh29YCfwiiuEXUSTbipgS7MxpQkBhK3wi8+ATVoDlQXnwDS/E1vQGbEqrxfLwXPzXtlj4ROchuHIfAivasSq5BItCM7CnpB1h1UexI78VgeVHkH96AjU0JREp8DORdsq1ZskweY/rpoUFZe6USef1aa5Lz8cC/CyHTTKBBIqGwfPck8kz97vuZ6TnnBJN3nOUaJr7ifcQ70saFrHwlGfdOyxEcU1SyfhTuf/JaHONJsCTgtO/RaJpeo4NcON1qMUPU0jjPcON4E5ZPvN/FeTx/y0M8N57xCtTvJkr0eSxNPe8G/RZ7s8G5GlMUZWIHV/URMWwdXP3yqJpzDFgcq7pF9cSAkquqZX9XJNmLGdojVe8/xVc2RJOz59VLmm5aFrAjjHBxEN+ThPzaDAk8XbgmQB69l6y747rJzeOzVB1CVlca8yDNYrBBndUjXHo+me0Sg/ar2HwGEftwqlh7lRiS3D3PwPwvgR3f0g0fyOM9qte5j8a4C3omHnrM1pu/YAW7umgefMz2m59RqtVedV+ug8o73+MAOcJrEgsFyDgE5IhM9OCq4+icfgZGideofn2OzTeei/DzmUmyaRWYZrHP6N2gmzXR7GVDq0/g82OBqxJLIdXVCECncfBHov6KcqBeGMriyfs3xSTByYRn0BJICs7rPpEN/XALyRHBop/uzsZi0IdWOmoRWn/A9ROvJFek9rJz6ihJInJxITlQsjGWwLPCc73e4+WkVfS3L82rgi+7OEIysQ3e9KwragdZX0P0DD9Tj53wyTlmT+geexHNI//XXrwaml6MclgwCrYLNKPDGBdRi3+RhfNnYnihhlefwFV/S+R0HZFJIySXETmCNMX4jyJErpZjrxDHQ0mOO9pZFYYMQIwjqZoHJlB7pkx7Chox/LQXPgGZ2NxUCbCak+g/NJtOPseI9R5Cj4RhViyJx2rYkoRVHkMVf1P5Xg5R17LYHnf+DJhOb3CsmX+Vdax68JQll59iL21p+GzNw2rw3OxPqkKYTVnhKGjfMY58BTxrd1iGOMfkimOeNsL2lDV90gkoDXj78UVjsOG/WJLxFl1VVwxtmS7UNr7EA38TmMEycqYilkIgTFNRxgkrAqlBAgCHlY83b10BBMqzdT+OwskmSHnwhpRDqKbSUYIPJhAqNGKykVY2TY9Kqxom6G/6ceGEdXUhbCG84hquoikg9eQwx7InocCCGtprMMqKavMYpSi7JcxKlEgaQd0AihP4MlrVWVPKiM1gZyBXr4rJTvipqngzlQYFehZPSHSU0F3tRlJxEouP5ojzTRjA2hCQlMQtZ5mpVwHx/K4GPaIgV5Bnlax+d42Y6egWo1XmODozybR0KqzAarq9mYDPgZ222TFsAZawSWY1go+E0tlGQyDZ/dlMpFgkGfywGRSAZ6ORtDEUU0cCOyUtdMRCvydMHcWcCNjZ1g7A+QMwKOcLPM05ZpMTEeReXoMWWc58HxC9vp4UuaW5Z6/aSWqykYIeCaA5jHueSgbz0WZZTnvlswNkKG0k20mPJRrqkzT7sExyZxJppgweW4m2fTceyYrmpTahYCv/axJ7EcZ4m3A3Jw9CwvWJjOnxBTrE5rZu0eJOs0I5Pc0uzJOelYfDpNhJudUNEgixWTqA1yTH2WT69h6rJ/d+r31f92fzUq05WczoJ3SJb6vFPjYR0hXPSZ/ljW79Ad9gmuU8ukPaBz9IIxHZd9zVPU9Qx3BycBz5HXeQsapUZFEOk6OIOVQPxI6emU8Ss6ZcUS39mBz4UFsLTosPYQ7CtuxOqUavlRKRBXItiKpUpQeThpL9X+PiPpzIgndmd2IDSlV0sNNh1BK/ali2Jnrws6cBnAszZaMWmxzNGB1XClWRBfJ/5GWgKh8rE6gpLRE3KTpdLwsKAObUqpAyem6FCdCKo+jvPuOFNSqKaUc4GBz3bMAZRcRXmq/sTXz0z0E3bhpepqvsE9PGD8zTkGZZ2ED3a+t5lQ2eNRrWPrmhmZRcfWJBfDIlI+7JZqmOCJFmfNM6u8KE891QN0SdeYe1xKup2TveM3LdWbN9KJcbb5s7WvXtj5vQJnKKs16pkVCLaKZQppZ25Shs0CbtAx8AHuNRY7O9d6MuzH3JP+P1SPIz2eAAT8n12y+nnvOnsQfmq/ZccFz7eRjz820HTAGusGbVRjl2sDnpMjmOTOWoEpmzjF3eCu9f+7YOe93ldc5zuOlOLuyR5DfU76L1SrBe8ded5Sh0/dl8dpek8xz5jOZn/nZ+H20AMB4q3PveM4F4HXdhSmUMT6xwMpCIHu2WbRkP3g9C7IE/JR8c42hIsCsQ+7xB7wuvr7xvPBcmGtl/rrJtUWvLb2+DMgyjNq/k8HT9zbMnX5uE/sNe8fPqo9NH7XuF2I0fxWq+eOP3Ufg/3cAz4xMILCjnIYXT9vNT2ilLJLVWDpiTn+QYbARLRfgl1QuQYsN7atiCrGrsA01V++hZWIGLTffCpNXP/0eTTfZB6f9a6wU1019lopuyeV7CKg8IgCAzmsEHlEt3QLC6jlgnYsnNfiUWdLtjbIfyn0I8Cj/GXsvLlWJ+/qwPqoQK8Nz8e2uJCwKzoBXfBGyzgyhbuwV6qfeo2byE2pv/ijgommci8cH1BNoTnARoOTyHZoHnyOu/iTWxhfCPzQLS3elyoiDdem1yD4zKq5yBLmUO7L/rmX872ga+QE1ZN3YVzjBBHkWNdefIvnAFaxJrcZfdiXivzZFipPm3tJDKLv0AAVnJrA6qQqLA9JkLhQtxDdncljvMaQfHUbxxXso670nhiXphwYQVnNaTG0Kzo2JOQGd6ZYFZmFVaAFWxhQjsaULdQPfo/LqY+wtPwbfyGJ4BTqwNrYUOwvaUdpzF40TrKzNIOXwALzjSrEoMB1Lg9JFmsTxBq40pGOZAAAgAElEQVTrT1Bx9RECas+KAcya6EKRM+0uPSz9HjRQqbz6CBENZ7A0xCEmLV7hWdiS1yR24g2TH8Rgxjk8i8yTI1geXQS/yAKsiiqUKjWd+BpGXokMiz00DRNvQWksAbFUbwXgvZOkzARAU9nUvYf00nIbM1VkBRNWzwglRSIrUkcyAYXimKkyJSNhIrhgEm4AHlmY1CODiGg4j9D6c4huvoSUwzfEWZMyKCZJ4r5GVok23qNMSnQzw1wJluqGFVBKAj+szJZ+hlciNWTV1PQaKNiyZHoWe2esm+0F3g5UEqSYeFD6wgosHUB7HgrAkSRKmC1rSDcHDV/U5nU2z7O/gsfJ/Z4eEiFJYKzZQCYhMoDOJEHun60KrZ4jD1mR1Q/peU6YJJIxYLWe8kyRaHJcAt0n3RItD4mme4i8zY4z2SAAZkJY0H1fe+Eslo7AjkCLII+GKkaWSSBHUCcAznqszILKMgnwHFb/HZP9TBphnB6F48yYbJmnCfb056yz48g5N4GcTo5PUGdN0+fH96RTZzFdNWXPXhK1nTdOhiwkGKkcryFuZPIokTVOmgY0S5JrSZM00VKwwseeCco/+9gkOT9nb647z70mFybxMCDypz+TeS8Fbf8fe+/ZJtWVZAv/lffbPPfO7Zk7LbUsTngjEN4VFL4oKEt57733GIGwhfeeoryjhPBO2MKq+/6L9T4rYkeek0kh0S21NNPSh/2czKysNCf32TtWrBUrPLmRvq69xvsdLcjha/L/eZ9H7z0c+Ox9pb2ygo7Ktss57OJcIqh+LIw+FQc0veHvI0mPjsdSQ5l++IowDTnHhpDW2oWozacQ0XAUa2oPYXXNQbmdtKsNVRfvoPrSXSR9cwGzU6owPb4YEzbkYlpcMRZmNYiL8MSNefgiMhtj12WKY+iCjHoszWnC9NhijFubiS/WZWFqdKHcp2vomNXp8tjkyFxMXZ8jRlajw1MwJaoIa8r3oeLsLdTQkZUmUVQjXOCgrNKklWyXo/NMEwteckGuRyfT5Lpnc1SP6rxpYE8TYPq6BI88RzY8IKmN5IvO3JakipqsaKNzA3c8MunCHpZZR6+BDa3ZX40JJ2NtOP9t7kvNlQ/c2dzj8X3mjl4bweDO1i6rifMAnibrggBewNXZAakgcEWAY0kNTcL5GTw/wON7sAUDk5HG1BmQk4QeVSZOaWKPG/PFpCRvC5AzOSbXBR/As3U6FLjqd3N9Y53cn9+PjxPYFV14IOCO93mueH3KdeSAbfC6YyqV9zlq0pO/Ja8xJjNLLqrzK9d6srZSRiBM7hAyj34riT7uD5L0ovkUS1LYGL37mZSkSAK4T1UAYq7H5A49FZjs+akh88VbX/xrpreOBIM7/n6/tsEK3+/HAZ6CWF0DCUqDxx8AL4DHfvEb/5IAz8Ad6yaYOSG4a6IkZuCFtjwYfInKzoeI2XEeE2KKMSWqAGPEsCMbC9MaUXi4D01dD1FPtzUW4/N1rrxB3cAb1HS/RE03QRUdAB9i086LmJfVKOBm7NpMkA3KPXZF3reKgI6bOTdrAjwBlwowa/q4MDO4foKqyw8Rv+UM5kXnY8LyBHw4Zy0+XrgBHyzciLkZtcg71i+y0WoCCvlOw6jvZb2H1s2RjePF39D9HGWnriEst0Ua85LB+8ucCHy6KBqTN+QivHQHsg91o/LiHRDs1HUNo6nnFRppuiIBBwOJZyg6exOJ31zC/MwmsLD/Lwui8eHcSHy6MEp63EU3HkNea4f0aZq4Nl0amU+OYKPeUkyNLhInzIU5W7CyYjdWlO7EktzNmJfegI/CU7CkcCsialsxPa5UGql/GVGAL6PysbpkOzL2tiF51yVpSzBhTSYmrUzDzA254u6WuucSajsfoKb9PtL2XMLU2EJ8ujQWo5bGiJ14WHYDCg51oeL8DSwt24Uxq+gql4uZyZWYn7cVuSe+Q+Xl71F46jssL9uJT8IT8cW6VEyLycOi7EbkHO6T7Cuz9wQ2qXs68EVENiasycCElamYuqEAlDPVdHyPehoy9BDgPVVZZzfZI27wuoGxzuBdAE/AgzB1jwTEMUDQ4WPuAuDP5EQM4CzbrVbhgcBGwMdtkWdSOhi3/SJWVx3EyqoDiGw8iaRdHcg5+q0E7dyE/ADPkzdqwGjAjlltyXRLQ3X9XPyMVshumWv77ARdBLDSDNnX4JdzSjOU5gRmNs/Dwt6VcfOkvFR6330rpgYMpgyEEOyMDPAcoHQZZQEXzFC/L8BzGWcGKcZOqjzTD2Z5zr8XZoBSMKu9o6EDgbQweKdpi60W7jwHfC2yuGrFbQBP2RkGfwwY8k7SqEPbIzBotNYIBvD4/Q3cKVunMk0DewR1Hnvn/uYAngA6Art9nUjc24Ekgr793Ug7wICVQ50BeX71MyhjaCDPgF6hq8dTBk+TCAy+/UEy3VwDbpquObE/yA0OshTk+QMU7zZZh/cZwUyZx555AZAfLGkg7YEyDS7svv6PfobQ9w6WP4W+jnf/7ffV93/7c/J97P9424IzHu08yGOOySNA8IbKu5gk4Pqij3MPUjmg1nxp3Rfb7jDRVNfD/YGBPNlk/o3BNgH5Aznabd63x0rO3UTizgtYWrIT83K3SA/BzANdWF29H1MSqzA1qQrzcjdjVkYjlhfvQFjBNszLaMCS/C34KqVG5Pbj1udi9NosTIwuFMZwelyJ1Ox9Fp6MvyxNwNT4ckQ2HEXVpXuo66DBFJM1KoWWRBUllr6WCMLAOWCmQI9rJevwtPenSTQtyUXAJ+BO1krtn8fnhs5dS1aY3Li64wk455lMUYlmn4A91q7aesTrRRIxx9le5FbArZFqBq59Au6EHXMNrR2It3lnR50H75o7wfOSoMZA0LsA3oh1de8L8FyyQUGByvsM4PF9FeCpAoVgLZAQczV4mggLlmjb3sdzoqBP6+6k1i4I4Jm8NLh0oezyIzEjI+jzvjtjraeuF+MD6cvHv3ENsOtKrr2fCfAMjPJzcz/g+s+5xbWfzB0lmUyccLAWk20SyOpxntKIhcku7qmihmFMwGvPgTsSC0ousK/ya9QPvgkafOytMWAJAS8RJN/TlyRi0kDBledC+d8V4DEWEDd6c6V3xz8A3i+O6wIv+K8J8K4oe2cAr14anL9Aw+BLaZUgpin9z5F5ZABjNxZizNosTFifJWzNnPhqRFYeQNHRITR0PVHWj8wf+y1RvtD/BnVky3qfIPtIL8LLdmJOei2mROfjk+VJiGo6iuY+peZp4V3X55g/sfZm9oZ98Vj0P4zGvmeo63gg0sTVZbvwxbI4fDBzBf5z6lJ8OGslPpy9Bh/Mi0R40TYUnhhEfe9j11tvGPxOBK/SA6rvtejlabawsnK/bLxTNuRiyvpMfBmVjRU59ZiXWIZZm0owN7UGa8r3oOLMdTR3P0VzzzCaaCLQTbD3AtWXvkdUy2lxd6N72obKPVhfsgMx5TuxsXgb1pd+jTUl27CyYDMSWw4jonwHpkXl4b/mR2JCRAZmxhVhdmIpZieVY3nRVkTV7Ud4/mZMjMzFh2EJWFfbioTtp6UNwajwdExanYM58cWYl1yO+Rk1mJ/ViCl0gVuVgvHhiZi2LgOzE0qwsmw7ojcfRdy2U9hYvx8TIzLw2eIoOWfjl8fjsyXRWFW8FcXH+xCz9QT+siIe4zZkYVZaDWZnNGJV1UGk7e1C2t52aXT+YVgcxq1LxZzEUsxNrpS6xYqLD6Qmh/3ysls7MWtTGcazSfuSeExZn4us/b1o6HqMRgmanojzHuv2Klm7JyDPZV2FIfKDB9YS6EbIIzdGkzoye82NRJgpZ7Biz7ENVNgzJ1VioCNgzwE+Zg9NNsgMY8y28wGAxx5XqXu7kXf8mkiQRI5EmSI3b2sv0EGJIj8bwaTKUbhhSfbbZdQ1oCKTRQc7HeZYxs/Pz0ewJECLgWig+SqlP3TYMvML7a1ECU65c64je0dwQ7DDYMofUBH8jATweH4CwYNr5fD3MHjafzDk9wm0qjB3PQV4DA6DAd4NaRSu0lGtC2RQOSLA66WBkZPfdb+Qc1R45o42TBaQpwCL358BJL+7yTEZbHIQzCVThrmvNwDshL1r9YAfZZkG6hL3tguwI7gj4COwE/buYC/SDlrgGgKiHYtnQM8P8Di/DMRKwO1MMJgA4JyRQSMgF9AZi/F+AE+vF2MffuyoIPBtxs0CHv/Rgr6Rjt7zvH5S/vc1AMbnjfT/3mMjBelvfz6+Hl/fgJzd5uvb3+yxGifn1UBT2Rc/cBDZWYAdHdZaL7IFwsI/k96qtT0Edaxjco/3PEM11Qb9w3LkbY6q3qeo7HkiR7nd/RgV7d+j/DLZeTbtvifyet7POcnWGlellUTm0SEUHB9C7qE+pO2+jIKjg9Jrb372ZkyILsHcrBbEtJzEorxtGB9dhE9YBx1fgimJ5ZifvwWJu9pQcfEuqi5z3VBmjooEgjNjyMmWM7AOYvTIvolUToGbrVGsGyW7EjBacXJNWb+cI+dPArx29km8KdebJVLYd9IUBVybJAEj4I4sPmtVCRxVUaAAz2PGmND15ol3myBPHx9p7niP6Vx5PwbP5i7/R5MeXm0Z547NJd42CWKAwes1iZ8H7pRl1Bp6uj1zCMPmqxXn97U9ikfeZ3LL9gAFSD8N8JS585w6rX0QgaWBOz6HjdZLWJd5+XEQqFNmVM+pXNe/EMBT9o69WdWhmjV2rLWjLFMBHtk7rcNkQoLJLoI7JsylxpbqGCZ8e4a1hndAlWO1g69Qe+UV6q68Rt1Q8ODj8nc+x426ASbevVo2W7s0WaByyFBwp2D9122R8L4MniZ7R6g/HMF0JoBQ/rjxs87AvyTAo0zTavDU9YxF7cMK8Nj0nBdQ33NxO4vbfh6T48swfkOeWOpP31CM6dGlWJi9BVHNJ5F5sF/6xxWduw3Wp5ScvYuC49exacdZLCrYjNlp1ZiVVIFPVyRjcf5m5B3tR2PvM6mzICCsp2sSQZ4BvH51X6vrfoi47WexqnIPlhZsBbOdo5bF4vPFURi1cCPGLo7G+LB46YnHnnaL8rYi68gA6uX/WcjP+j7Wc6gMlJnEVfUnMCGuEhOjSzB6VTo+WRaPMWuSMCe5DGNYD7EyFaNWpGLMmixktXahofOhgJWG3mG00HyA8syL96WG68OwFIxmb78N+Ri9IgVjV6TgowUbMSY8QcDVqBVJWF26A0VH+pDyzQVMjS/DmDUZ+GhJLD5bFoexq5Lx+eo0fOKytxM3FiBu60mUX7iBykt3kHWoT6SYY9fkY9zqDEyJysPUuCKMXp+FUWvSMDOuGLPjSjA2PBk0nBm7PgvjYwoxKb4UU+NL8PmKRHy2NFbaKdAV7vNl8WDT4Q0Nh1B+7jssym/EmPWZGM1edzGlWJy1BUuytiIseyvmJFZJH7zJkdmYn1yOr+JLMX5joTT9rWAfp6NXJEs9ZWOemBewofus2FJE1h1F3uFB1LY/RG33UwF4wuT2KsgT4EQ3x0C204rE1bijwhl5+AEegYGAOyn+V8bOzyopyOPjajwg0iWRGqnbHINvZZRugHbN0VvPOYB3EBuaTyNtX4/URRafu6tZRh/Ao7yLrB2ZGGPtGDiRHeTramDP410UnAkexuIFwB3lOI5F02BDgwcu/hY0MBjRuo7HKOX7kL07cV3ADYMpc300hkmCqhM3pL+QX6LJgELApIA7JwP6Oxi8YObOM1kRIB3CrprJCgNIAmnJ5p687moDb6gxiUh0RmDwHMAz9oW/a9HZOwEpJr8fBwNIqblztXYG7PxHgjwFdgr8jOVjTzyTaBLUkblL2NMeYPBMukmZJhk8vgbfy5w1A8HrsWvyucjiMdgV+ZurcxLzFbOgDwA8rT3ivBEnQge6/1kALwCCQoxaLOjxH0cKrvmY9xwFYhYchx4NTHrPHwnseQG597x3ATyyy/ybMjL6XYIDePkM7J0pa4etIXo0ZpSBM+eQzn2tPVWJtcqtTbZpdbQEfpSMsW65nKZGrEF2x8purlmsk34mvUXLOh6BLUtsSP00XZm7n6Ks/aGYifE5NBUjOKu9/D2qLt5DddsDqaejaRn3StZZV5y/g4LjV5G45zI2bDuJtINdSGptR8Ley8g7dRVVHWQSyd4RIKkEjvON6xiDaV5nBHjKGKtyIZBccI3OCdr4HJFOu5YJloywhISBvJ8CeKwFZqJJkinOkVavEQV5TL5I8sOtRZRnFp3j5+KarMktXuPGrv7aAM8/X0WuKECHbO77ATwm4AgMPDBBhdOzQFsfYfNcGx8Fdw7Q+YCdJtwo7/cakpPNs88wEoPH9yCYM6bQwCTfj9cD9wpl9B7L5+E1pJ/R4ikDzDy661HYS08WbmuvgdsfO/K6MnDKpCtBPOditrB3Q0g9OIjUQ4MC8mhOxbnKucX9k9ehmDQFzOqcI68rC6odfCngrtYBu/qhN/CPOgK8kKFEhAI5SwzwqEBJZY//0wCe+WLY0cqoQlm8n4Vq/vjnwBn4lwN4MnF8Biu8Xz/IGrrnaLjyEvUEeGLE8lqMSqraHyB22xnMz2nBhI0FmLg+DxMj8zE1rhRzMhqxKH8blpftxvLSPQJIwov3YnnhbizK2yy1W7TQH7MuE/OzG5B3tFcYOQImAroayb68QUOguJSAjADvGSou3cb8vC34IiofEzbmY3xkrtQ4jF2dLrLA8StS8dnCWIwKS8L4dbmYkVyHpNYeyQjVS8Guas8tmCErQjvnJSX7MDdrC8IKv8HSwm2Yl9Ogn3NTOeak1CEs92usrz6E8jO30MCWCWQC+1+qs1z3M9Sx0ffxq1hdfRBzspoxM6VGwNv0+FJM3JiLSRtzMCO+GLOSKxGz+SSqLt1H5aUHSKU9f9NxLCvchsU5jViS04j52S3SdH1R7jYkbL+A8gt3UEW5UI86KOYcu4aolgvYWHcUG+oOYV3tfqyqaUXMlhPI3HsZqTvOYyUlQ5lN+CqjAbMyGzEjrR4z0+vBmkLWgLBvFM1tpsYWY1piJdbVH0Ztx33kHOnEyspd+Cq1FlNjyjAxogAT1xVgckQhJq8vwLjVmRi1IgWTIrKlPcXHy9MwP2+H9EdMb2V/qjKRF81iLUpqDZZkNmFGQi3Yy6n07C3U9RDgPVGpbu8wKqRlxjOU05REArGnrsedl+0kWLPMp4IJV3Pn6sr8jB3/7h9kTAzcaQ2eAjxl8DQw4qazoeU0Vlbsx8qqg4hqOYO01l4UnLwOyiEpPRWpT9czlLsGrsrckUVU0xYGWlpvxqy42pfT5IRZ6/zTZAs5NIPNTVADTprMuEJ31nYGJCQqH7Hg2jbt0rZHIOAkkGDgRJBBUBfK4FlQxfcrchlzggm1oDaTGFc3IUGBOsWZnEnkqCL1MbmPkwO5hrwMzniO/RlpPkbAze/Gc6KB5B1tH0CQJ323bkg9hjQ6ds6TJtVixpyBHs00QttoMHgoOX9fJamUfPnAHQGbtTswEGZyTGPzeNTnaSNmPl9aJ+x1ksy9HQGAFwTyArV5ygJa8Mr1wsA0z7WOaxLs8rdXuZwCfQbNDJh5PhhsM/gWGa8kKHgOlVU1poCBlTAFrt6HJggGcgTMOFbLbvuPlr33H/1/t9uWSPAAljf3bF0MPhoo+3GAx9fXz6rPCzAjbm7b+/mfY7ftswUfNWD1vo/NR5WecZ5KUOsCcgN5lsTQhIT1a1R5srGnanSjTKrXo5DP4XiECl7nXJNcYofXvVz7DOBZY2X3Cfw6H0nbH4I7rtFV7sj7FazL7nqM8k4CmkdSVlDd8Rg1bA3gGyw3sMcp/yxtv4OKrgco67iH0ra7KG+/Lw3nqzofofwy1zRVC3B+yXrj2Diua7LOUZIpbpt3A/V25pgp7J2vxULgNXxtPvhcnbeurs/q8FybGc5hA3i8LlJata8kr8FUlwghwBP58kmyd7wejL0Lnvec77zmpd5eWhv5AYj/ts3Dt4+cRzZ3bL6EMl0ERHyM65wf3Nm8VPZ8ZIBnQFTWJwcW/ABP12r2wbW2PsrgKVNnbF2wqQrnq85VBZSSiPAx+gRVxiTanOZ9P8AzoGdun7xPxo6D58RjraycRM9n4DvT5IjA1slA7SiAzloxOBZT1yaVPMt65fs7Pzv34dILBHh3pccipZhphwaRcmAAaaxhJnt38rokwYS9k/YYw0HOvHWUSLtWKyLNvPIK9UOvIQDP3eb9Bo5vX0Pc2gdfSu/OOolTX4nvg8gaQ+o53wXqVC2jPen+vgbloQ3Lf+q+9b0LZn75G+l66yXE7HfTz6zKOgN3PArAo1dGyAgglD9u/Kwz8K8J8Jx7pk2k+isvUD/0AvVBAI+TUx02q9sfSJNaNvaesakcU+JKMD2hHLPpKJZcg6lxZfgqqQZzkuswO6EGcxJrMT2hAhOiC8XsY3Zmg9S21XWxkfgwGnhhs0CW7B010iEMXn3fM1S03cHq2gP4MqUGk2KKMT2xCtNT6jEzpR6Lc7ZgcVYLvowpQ3jBDqyrPoSoLeeQf/auuF0yW6XW3B7IExDZzQbud5B/7DtUnL2D8gu3UXD6KtIPdCHrQA8Kjgyh8sxt1LU9Ejkma/jomllLCZ04yz0XJ07W97GfHk1FMg/3IetwL7IP9yLzUDfS97Yhq7UDOUf6UXrujmYt6brF7DNrKs7fQumpb1F8Ykh6DeYdu4qSM7dQw8bn3cMo73mG8j4axrxEZdcLVLY9Qw3rl+hGeP4Wytvuorb7Eeq6HmshPo1ETl1H/gkGxIMqM9vfi7TWbqTt6UDGng4k7bgoNYNJu9uRfWxI6kxqu1nfdRXp+7sQu+UMVpbtw/KiXVheuFOc3NgrcDydONdkYVJkIWanNWF90ymUnLslpgTTkyoxek06Rq1KBWsrx67LwSersjEve6u02OA5IsAziWZF9zMJpMoEOBlz9xhk7fxAzX/bAxJk8RRs8EiwwOFn9jSYVpOAYICnNQIEG6wR4HcgwFtTcxixW88j40A/ik7fRDkDGQZmzJoyM9rBz6VOdQzWydoxYGKQxdfStgvX5UjpZ+4JgkgP5DGDzc/KDVGDBudc6AIbW9iVvSN7ooELN24WylMGSGMPAzkEGt7QFgkWVHGjpRzKA1Fa7xicjVWzgeCgiIGzF0zb3wjo7DzzSJDKwce5uevvQkMZA70MPtV4xM4PzwnPEwExgRABIYMgP8CjPNOAHs8Rgxv+Dvze9l2VNehFUkCCORBgMi3YNGBn8k2CPP6N/8u/JRLg7WkX5o7AbtPuyzL4mDB4YrzShZRWmrb0wy8/M4CXfdQAnjZYJ1PJ+cBAm0yJAjwLlrWZtNYyKYvBeU7gze9vIM8YDXO4ZDDGgFQBlCYELJj1H+13Cj1yjQkaBJEhoIv3g0GdBR2hAaHKhYNezzEHBtb8x9D30UBc55zWQdltk526+1wX3bBA3RIP/gBXAnbHSAcBvI5nLgFha4omjBTgabsKYd9ZE+lq2rS2jHJLrXErYxLDufnytjj40kSCjr5cd2iiwXWrgy6AwaOSgK5THyunhFNknKw7e4TKEMdANWhiLe4TdRLsfoqq3scyKnseobL7ESq7+Hr8PFx7mCjQpAGvIc4x/+CaxLkXGAFTKbsemXjSRJSCO71GOWcJ6mzuCsALquVT5lDr+h6EADyvpySvLyadjMFj/ayyd6xHNUt8Za047z2Ap6yLxzb5WZh3z0f/9WFAxz9nuHb65w7nFa8nLwHhEhI/UoMnSZceBaESmzhTDmPw9DMQ4Kk8k6yazB3rfeekmFz3bRi4s+tewJuTdNp6wOfKOiusn2P6mHgQoOo5HPP78XvK+zpHZmWsyDLaefVfy17iiIZ1wXvC2yDXwB2P+lxjOZVt5Gfk+k8jMapWWNfOtgipBwcE4FGmSXk+5x2TXdxTte7V2qXQLZNxmQ5xyiV4YdnQFbJ2JBheCtnQ9O1rcDQOvZIhBMTgCyUiWE4k/ZK92joDdn4gZ7d/LcdMAke+p30WmzceuFOlBNdgm/98jiYRggGesXcWp/uPPwvV/PHPgTPw+wB4Qy9QJ4NmKbzAaJjyGrX92quILRSaBl+g/OJtFBwfRPr+Diwq2IYvk2swN6MRk6KLMTmqGNNjyzAtqgTTYkoxdVMlFrBGreUECk9dRX3PE+lrZNJJTm5m8tj/RC2TOeG1Bk+a7/Y+RUXbPZSevYH8o4MoPuUCxjO3UXHhPqrZs+zcbdRc+h51LNzlBtL7GpU9/NzutZwbkbyPmLm8FJlAA/vYdQ1LPRl7LtHav677mdTZse9evcs00gCmmsYxrJO6olkZgkfRjkuDX2YIn4KOkWz7UNfPJulPUN/9RIAgn1vV+xKVdOBkYMWWEH0v0NDzFHWdTzSbyc1EAt1XqOp9hYr+VyjjoCNoL1nUH1DX/VLbDIjskaBJgRNrUuqkETsbc9M8gLWNakXNnn2URLBusK7jqWjf2duKoJWyoqpesmvM/j0WkwE2bqexDIErTQbYjDjr+JCYqaTtbEcB69TYsPby9yg+dxMJu85jXR2b927BV5lNmJ3VIo2IN7ScEkdOfha2S6jspvRJs+IMlJhx9DNxDKC4Yejw6rvscQVzZIsU1PmP/B8DhArwGEw7kOfsvxnYEGhwsD4gsvmUsK8R9cewafslZB++guIzt4TB06BMs/alznnPJJmaDad5CNmpayL3ZN0BN7PMozyqVJKbnmawvxfwys3dY6x047WFXY98TOuNGJDw/BScuyvW/AycCDCUufMBPFfzQiBUcPq2tke4qOeCgYIFEm9t5iNkvy249h8VyLngVhrJa/0ImRIP5Plq8AIumhpQ8lzzHBEEE/gJwLtgAO+ZZ7IiLB5NlrQuhp+78vJjAbf8zlZb52flyCIok+AFmvx70l511dy0u0vAoP9/KNE0aSbBXfyuNmza3SaAL2lvh7ppiqsma/V6hZngeSdzysMCOyMAACAASURBVMHfIRTgUX4kLJ4zkeE889gQD+Ax0NV5qsySybIYQCm41e8vbQucTFITVBoAMDj1AykFTgaS/EcPKNlvSVAYCrx4//0B3sivGfp5eD/0ffiYfQ7/0cCePqYsiwXpDFx1EEzZbe9ozL8BPAuKOSffGq5tigfqFHSZ1JrrBa/3cq4hrJPl9cPBecqkBhNPTCLZfdZTtvN/XG1cG23f74uMklJKkVO6x8ouP9R1jg6Lrk5L2ZZHIqmTNZCPM4nU9QhlnQ9llFOW2fE9Slnn13ZPWgwVn2cCwd9/0QN5xuhx7hHkCXMnTJ8lW/TIYJvXpCQkfDV4vDYJEpkQYzIikJAQ8yjXJuHyQ1S2PZSkCxk7suJyjYiU2ZNoMhGVd4LXBAEnX4/nW1lrBTHco4zBMyASfBxpXvrnlTf3vWSVzR09KiDyQNE/C+A9d7+r9/uGzj9NihnIMwbPk2Qa6yxzuZ2smLcP8jZBI7+HJns0+cf7pawD53ll/CIGImYiYudyJHDnsZ5v7QmOFR95z/D6vwoL2fFM9m4m9liCQOUK9z+COrJ3KQcHkHFkyLF3d0RRw9o7MTNivCQ9ip1jph/gDbwSMoHxX5Ooy16ieeg1Nl/9AZuvvkHT0Cs0XWEsyr9TgvlCjgQ8fiBltw3U+Y+/PcDj76O/jc1ziwP+AHgBvPWr3/idALznqBvieBEAeA1Df0WjG8yuMJPSwHYIBDRd7ItzE3knrqLo9HVkHexDyp52pO3rAuV7vE8ZY1Xb91KLJaDDCmmlNYK2RWh0PY6oyRfZRsBF86W6c/Y8QwMb47Iw3skttJ+LARqyI1xAtL6pmkCIgEhYEpchcnJNNtGUgIqAijIRvmf/a+3DQhmmK75nAb68B4NOAjwyaSKnYlaPfZrYH88nHZHm7mzHwKGyAy0g1sWZdWdVDHZcY1cCLJWQsg0DTSZeCYATAwG+V/9LVAy8REU//4fgk66DryT7WeMyvtX9NAJwLSB61CFUzpHr/ccm8w0OqNZREtdJsEfXQn43p313feroZEX3US6+ZZQZye3nqOp9JpKjambg2h4KaKjoHJY6FWasy9tuo6bzLsou3kLx+dtiPFAp5gD35TchaGYD9/LOxxrISENUBlQ6BNAFQJsCOGl9YC0Q7G80WXFGK6Fgzw/wKM/UjLNKNVW2dE8ABkEZBzegiIYTWFV5AGvrjiBu2wVkHhwQBo9NhSWz3/4YZe1sMP5QHSJp0mKsHQ1Pjn8nEhRaQHNQ9pnNVgUnmSlncHMPxT72jhtqvQPwmsiwjTjYAYyBL4Nasne5p24F+t4RzDBTziNBjwEPygVZF0NTkuLzyt4RFDPQIKh8ayOXYN/AggGDtwN4Bg6SkXamKgxULBMdCvAYJDM4ZHDJYNNMIBhM8jxRpsNzR4DHoICBCwMFghsFvXrdy7VPiSKlSh1PpDUEv2vCHvbc6hbAZjJMP8BLOzAYYPOMraPLHxufJ+zuRvzODhkJe7TuzsBd/M5L2LSrDQm7LweBPDVjeT+AR5dQ1kQZgP0xgMd5y+9u55LBlLJ3dIMki6nnwTZ8ZnMtOLGg5aeO9r9vHwkU/YPr+NvD+z8LQjw20c8ejgTm/EG43f4xgGfgztgIA3V+MCT282RH/DVIrs7JgmMNqhU4a0Dtap+ERVEZJut/BMixB5cwdgTcOozBkzpJ1kr6R6CZuPd8qXmzdcaBIJPkKkhSoESAV8rR9j1K3CimlJLGT5cI3tzjzhCKa1dJmxuX7qPo4l0UXbyDQipMzt2SwfkVOjwGjutOsITTY9QJ8m7JdSjPZ/2wsIEKGgkKpX7POWvaOsq1kOdLkl4G8Pb7AJ6TZ3o1qt9Jn0iqCawfJ38TJjTkeie4C8x1bw305p23HloAzKMlOOyoc+ddAE8TBnyOJhJUSvxLM3i8Hjg/Wf+mwF1LC2w+Si25LzGm66e6ZRLscn3W5ISydiJ5dPud7Wmc47yGDNQS3PFa4DXD78ckENcJ//nzAwheh/7/l2vYSTDf2hukNYPH2Ek9oHxO+6ze5+VaxnKA/FO3kXXsOtKPfKvyzIMDSDt8RdZ9Y+84f1h7R8dagrfqQR01rLezWK+fa+BzSerF7rgs+1vFpXuouHwPuSe+RdHZG2jqH0bzIJMDT8V4r2ngOVoI+Prp/P7fn8HTz2hz3tZXTeDx9+Pf/2DwfnVsJ2/4uwB4Au6+HQ4CeEE2tWT1hl6hXrIntHJV50sJUiTDzIX1qdRbSauCnqcCJuTvXKQH2BfvJaoHXktDcjJZbGDb1PsSTVyopA+eMlzaB++VWOKSQdSGvK8UVEmm2BmoDLDZ7hMZZNAEOPW+Rn3PGyfJYPaagaQOvp9lzBsJ1HpeuyBL6+xo6y/N0QMAyGQEL4VhZG+/xl42Pf8B9d0EeWQe1TW0Rlo8vJF+ezWysDJzOIxakYeYNEEbespnkuwVQZuCuwYBegSUL1DZN4xKOrr1s83DMzSQ+eR78buzrq33Ear7nqCKJjgEoAI4CXifoo5glyyeAOJh1HMj6GDdINlJtQXngktAXN/5HPVdZAC5iTwXMFnRqxJRyikru7lJsq2B/m91D1lI/o5kFllf9wi1vQ+lByFZOrKC9d2PUdf9GDXdj0WeKbUpNCagQQEz4AQgDsBxo9D+Tt+L3EPdMoNZOj5G8GJ95fg/3AB5tNsMnDms5omBCYMUY1O42YiE8uQNJLX2YW39MayoaMXqmkMBiWbByRsoOU+nRzqRPULp5UcovkQLaNbT3XKs3XUpJtc+P2zo6wG8nBM3ZMOzzLUF89zIVZZkQMYWeX8ww2SBsh0MGgrP30fWiRsC8FgDZgDP5FAmGTSzj+JzKocyVpSBgWXM39rIfQEDf1sLlkKPJjkyQGLBCAMYlWiaTFbr8MgCGAgmuCNzZ+wmQZCCn/sC7vlaBDg8L8qsK5PP4I+BYDVrSy7cl41ewN1eNinXmjqeg9T9Xh2QgT07RyLHdKCQ4JBgjyBv026TZbYJe6cMnso0Cfoo1VRXTe2rR+DI82xjJAaPDKWfxWPQbHNOgn4fK0IWT41WFCxrgMdsOOfuYxcEazDHoNY2fU96FRzEGPj7R48j1Z/Ya1nAxM/AINIA2997lMD0LclocGDOgNVAHY8WLLMG1ezgRwJ4Nte17slLQGggbawJpZCuzs65mfL6JoiTtYjBOdeKtgcovfy9GKWIWQrr3sigXebjvsHnuZYtkpxyqgOCGc8xV5/D15XX5jpEsxNrNM45QTAXqJu7h2ICIgFF2t5Fn09wdwcF538c4AXAmTN+EtkwGfMAi6eMOtcwT07sAUXOU8ozdd568mJdS9UkSADeZbYvuRHEnPM6ZBKGAI/JJqoJ8k/dCtTf6Rqoa5EmM7z9V0syvLXQQIof2NltBSkK1Lw1i8lTTU4R+Njwy80F0Lha0V8a4HG95FzVeaqqFKvBk7npjKj4mCYebE7yfCibp2uqyol5rlSxonuZrLtOminfLVBTyOSsMvB2zryjBxw8cGeJPGde9A6Ax3VX9wqTY9pRTYy89f+xJOoow809yZKHq1JzR2MV1uBxb+Taz32TyVZef4xFpCRn4CWqhl6h6sorVDtHTLbFauh/KSAwettFTE6ox8y0LVjffBLrGo9jTt42LC7ZjYxDZI07EdlyEpt2tqHswm1sufISzeIuGbw2KliyGjjv+FsyeLam+iW0mnTTa+APgPfbgDu+668G8EbadEd+zCxeg4+N4oxJd0w3JAtMG/afHqE1eA3Wg4RtDwjmRBvtXI3o+jfwBk0DP6B58K9olOfQuvY1amlvSzA46GUnpAcdZY4DbxTgkTVjRpnsnYC8V2jqe61sGv9GQCjAhfVvL0HAxAWam4TIOVksTPaJssiBYbG3riUYYqsHB+Jqep+D/doIpoS16lawJXp8Mlt8P0pDKV/sJkvI1yeg4kZClougjMCOmxIzR5RtvkR99ysZlEwqq8aglAsUwdsrCAvXTeZNBz8DgV4NwaMwhGzfwPfRPkz8TvK/lFryO1LCMPAUNQNPUNv/1LV8cAyQgFuybU/EvluawPM9e/i+ysyJTJO9A0WySqaVEguVhcgizboAZ/9f30HwN4xaVxNEk4GKrmGU02BE6tC4gerCz/NRSdeuHoI7Njvn5yCoY90IrcTJUvI7EVzSfpz1hGpCUEmAxyw6ZSfsByfgjMBAwQGZHQ4LntS4Qx/j4xo80ZGNz3EBlBiqsIaGrAizp48kcBKAxqBNDFFUskRnV61VuyFs0OqaI1hRsQ9r6g4jdtsFZBzsR8Gp6yiWOjEGYN+L5TSz7cyCc8OiDIWF5GTrmKWUPj+08afxxolryDnJpt5kqdj7jPU1zjFTmBqXIGCmzklqNNOqyQvObQHYBDZtD6VwnYxgJqWZZO98pgZWG0bAQXdNNtzmeTFASXBHhixUbsMNXDZxbuQEURwu+OZn5dBA4pkzwDEmxAtMaPMv9ZIMXgK/IX8PZfAI8BhgCsA7ed0BvO8EBLEOz8vqewDPmCsCPZVpqn19+aUH0iqBTBxr7wKSsP3ufOzrQ2orWxrQ9ZLgrxcp+3pkJO7uRMJu1tx1ImlPFxJ2dyBhd7uyday9ozzTsXcEdgLu9nZoE/TWniC2lAGsBbGUoJnRCueTSVCFoXRGMiaTY5CuRivenFVgQcmanlvOd2sGzUCQgR9/A/42GsQpuLJA1398X+A38v7xVzQP/c0N77b/uR7YezsI9wJK72/+z+YHgm8xCG7uMUBW9o51TJS56WDQrMyIk3KHSBylNk6SDAqMmXCwOS/yTQbCgaG1bhV8DUoxBdA9BO9LPR0ZGGHSCOa+F/dLOmDytnefYM+GsrCh0nFef97QpuS6TvFx60mna5GxfQLiXN0mGfgikXVTZqlSS86jwvN3UHie8mYd/r/x7wIaxdSHrKEarQib7GpeeduuSQN4Ug8rck59HwV4Xg2fmq1oP0dRQ7RpXTJNVgjgLJGiigJeG9ovUgDeyRsiFy86T3Mrrs08z9wLyFZbolbXQul5a7XI7uifQ/7bkiiwNUuSUh5Lp/PIB/DcWsb3lHoz1to5+TATxbytj7t10JeA4D7MNdI+K0EoA28muiUekhZQWj9FICnlBpKI0Ebnyt65NdIlHS0BEQTy3GeUNZfSTClZ8Oo+5bmyTytjx8QHrxXuEQYKlO0he+fiLK6fPI90JSYA9H1X/1ov5yWIrXP7+4gA720gysQG5whNvZg0Tae7MZOQNAGjjJ0Ow25P4p7MmlMm2CUuG3iFym9fonroJYTBY4zo7P+ru54gouU0xsdVYmpiDRbkbMW8rBZMjCnD5PgKRG8+hVXV+zE1qQazczYjYdclNPQ8QssgpZ2sd/tBfif7rRqknEZZsabBN5BxhfHyT5mj/D1/D46/FUBaKY+PkQtRS+hvxt+N399TUqhqg//HeD00htfX857z5rdDRP9i7/zfFOC9AVsd2LCWB+8D5t7vOZoVIZCTMfgD6jiuvJFi2KbB12gZ0MHbZPbU8YgX02s0S2sCticIHrXMCIeMhu5XaOrhYvUDagV4vUEja8+EMXohTBUBUmPvczRTykSARmau74Vquq1BZj+NW7gIPhf6v0ZA23M0cJGX5tJOikiAJbJPBX/K6ll28d1HgkU/IyjAsfMp6rueST0f6wA5CIoqel7q4IYkpgnc5MhakNkk8HqEBjaJ79GFm5uYgNg+9oV5JKOm/ymq+ynZ/KvKOHsIdnk+FDxq/R2BJpv6vkQV/87gkAX8NGwhYKNmv/0pSjto9U1XOAbwtBofRg2ZFA4H+IRVYJDZMSxD5JidXuZPs6MKBmwDVeZHs6kCjLt9vafc6xoAI7NGACYAzmWyGURYICzgTO5bVtkLkpnxtmwzj/Za0jiV7nZsY8C6F1d/JwEWgx9KB0/eQN6xayg8cQMJO9qxovIAwiv3IaLpGOK/uYjMw/0oOH0NRWcpNSVIU1MDBlFkaBjIE9hRjsnmrdbnh7dFhnjimoC7IvZ8YlDjq5vQ35XtEIyV0WQLLY+lR6PMCW6kDAwe6ud1zpnpBDF7e5HC4QxGhFFiTRgz5qfZY45W6WQlmCnW7LDUSvgkmhq0aIJEs7SWreXRbOeDe95pQGIgT48MVizTbAxqScBZ1JOHMajk5s/N3lguA3j8rAyEVKLI/nfe9cbb/Kych5T2MChN3t+PJAI3grn9A0ijccq+PqTJ6EX6/h6kson53k4ks5aOUsydbTp2XUYi2Tk3kmg2RIOVnZeQsKsNNBzi81P2diKV/fDY8FzAIkGjMoUEd34WTwAevxf74lGiKZb1lGkqQ0LmhIG4MCLS+NzJhinnYy0TTXxc2w0yfjxHnLP8/Xm9+ueOHyiF3tYaPWby/cObY5YRZvBjgYd3VFDnD3YU8PHx4OF/jnfby4obENQgy8ukGwi0QJ2f38CeBexcO/zsnN2WRIOAXWX3jNVTEOhJNvk8Y2x4O5QN9N83tkVf23tdYwp5LKFxBNUBrsbJGEV7jgT0gVphT0Wg14ICOwI9Kg6UFfPWMd4nIBPg5uSRDIRtcM6E1tMJiPMZqChbZ2uiSkFtrfKApLFzrvZOki4qz5T3CiQiFODpfNXPpSyeD9xRzSD9yx6L8RHnvLnWEujxujB5piTQWA9MuTgTdwQ4vhoy//zlnOB6yMd0/nIt9Jji4Dlt80aTUrrfjCwrN8Ck65/2tFPDFK374z5vCVVj9/xHW6v18ym4I1CoH1LwwEQ34xl+bplvrtddMIjz1kp93Fw1LRHBBCvnrcc+2jzjfLXHeVuTHU/kMcYGvKb0enOxWcA5kskxTZD5Yxl+97fXe//a/2O3yeBxP2GCjwD2YUAVwznDvYd7H8Fd+mEqWZj85HrPPYn7MxNZmmjkOZfPN/AKNVdfoGaQruTPJXkuyU1pNfIEEVtOYVxsCWamVGFp9mbMT6nH1KhiTIkqxob6Q1hZvhuT4sswPa0GES1HUNV+B5uHXqH5yv9D45W/gSVFDd/+DQ1X/ya/GYmO5itv0DKo45dn8Li2ejG43R4pvg5tcSD3BZyGki98vfcDmf9iOOs3+zq/W4Bnm3cDGTs3yM6xFwkZukYWxrLR5OArycjUuB4lvC8ZG1f7Zi0L5GhsmO/Y0PUCDV1c5N+AbF99zys0kiGjIQSBHLXXbJ0gIE/BmtSREeD1PddGmQR3Us/3Co3SW4sW/A+Qc/QKUvZ0ovTsbdSLBPOZSAdV+qimKv7N58duy3vx/QzoifyT9XHudTqforbjKYrO3kbG4SvIO3XdySVVEkl2sLrbghI2+nRgSFg+t8HR8KX/sYzq/qeo6qdk869S98fFWwCe9Yoi89au70kAy3NCIFxBBzYGkR3Mgj+UjHipMzfhsYTZ7I4nqCYIDBpPUdWu4K+qgz0QOV6iSrT4rOsi88JF2zUpZaNSd5+STxZS633dGGyDYFBrtS8G7hiYaJZbM8/MQAfuW/NdeUxbHTCA0aHgi0ExQZ7WzGggwtuhAE9aDQjA+w6FJ28g/uvLCK/YLwBvffNxCfTZO7HgNBk8OiJSYqT93FizJ/V2Dtxpzd1VKShnITnva8byForJLrLGymVauXHp0CCGm7PVPXEDYD0C5xFrNRnc87MLGLW2CIeG4Ad4ylYNqOHHMTaQVZcyBoYKmsyhUbOu1lPJy0qHAjwNgN4F8ALZaL95hXM7JYPxjwA8bvzvA/A4hzhnGEjQmc3P3oUCvNTWbgFnBHgEcpTvELgZqEvcdVl+Y4I63ubfCO7iv7mETd9cEiCYuLvdgbxuxwa+DfD8gaywdwJer4t0V8wrXJ+xHwV4ThrI78a5y4Ce84fzXhIVPsc8CzZtDv3YuhT6NwtQDWR58iAPgHFt9wKekQGbPsdj+Iz1GykAsb3CDyL5PHtcjoFaGWX++Dnls4tsWJUTGnC/LeOUVgauFi+QaPK5vxrA84M6A3O8Jm3w7+p+qAwhr9nQwYBbB5/j//vDQC2wSjRVVmfXAue2Ss4py1TmzgN6CqIokzSGm0Gy1awyKcJkwUhzyQ/0FOSpzJMJsZEBngccmSSx91AA6bm+hr6ufNYg5lnXZDIxbCHDa4AutZr80JpggjxRE7jekHxNgmSeNwMs/E39c/SnAJ7/ubytiYH3A3hUqTBBxHWNyaJ/DsDTFgmcA5pY4/qttc+6bjpXaKmHfj+Ax/nmJSus/cEjkaHyfNk1rPuIH+A5WaaAV02YCQPpkmU/C+B1eeBOk68sWbjrwN01YezI4FGWScVJ7knONVWxMEFoZQL8PCLFJ1v3LWvmnktZDs3fml2JTk37Q8R+fU5Yu3lptYiqPoCF6Y0YtzYH0+PLEVGzXwDe9ORqfJleh8jNx1DbdQ9bCPBkLfsrBIxfIQmhoPwPgPebYab/UW/8OwV4fpqY1q0MUCnDJMX+ArVsqzD4QsBX7eALVA0+R9WVF6i+4svQ9LLvyUhDWw009OqxkQsATUREislm4q/QzPocAoheAjICJDbJpEPlU3HirOsbFmOQ6r7nIFNHVpCyBNaqNXa/QvGZa1hXfwjTk6oxOiIP4WV7UXruJth+QV6PryPmJc+dOYqZpPzYkc/l+w6jhmYmPbQkpwTFWLAnIiebl7sVE2OKMCeLrSF6UdvxQExpKENgoFHR+RwV3TRuYYZNNyOycZLZZjar7ymqpMbuGSpZk9f7BnVSL/hSZKesjeNmUH35EaouPkD56VsoPX0TZedvo6ztnrixlXY8QP6Z6wETnPILd1HBprlSW3IfpR0PUXnpIarYfkHGI1ReYssCAmMG2GTx2Ej1hRpstD+CuWyypxN7O1kvp9quJ6hlXR/PBR+XYSCPNQYMaAm+TJKpoM5MCQJBi/RU8wIjBX3K3HkAzwE99hgTKab+XQHfCACPtSg0WDlKgHcTsVsvIby8FSsq92HD5pMS7Kcf6pPzVHjmJvLP3EDuKbJPaqRC2Qk3MRlHhoTB06ylSVK+EyAiNuvOsprzODgjbcwKpT56HQn73DMMNlInw8mAv5iZUdfUXOSZtOsni0e2ircPDKgd+XGt/SIQJSvA88rAwjKmDG50aIbWz+DxNsGfbr4aBPH/vHqQEdwIDeT9AgBPJKxOjvh28KUMHq8JAh7+5gTSAdYglMGjfHNPR4C9I1Aje8ejjAC4axPgR9BHxo5MH8EeAR4Hb/Mxsnip0ibh3QBPGDzXD0/ZW2XxGDwT3L0T4Entl0tIMBt+8X7AjZUAj6BPbfg1i8+gWANbL1EQGvj+2H0LosmU8LZ/GJvsgS81arAg8qeOBhxHOpp0VKVEBJEjZaM9QOl/L3s9/aya8LJzIGvjj9SMGvOhoM5rDk2QYUBPwZ0BPJWGKkuiEjut+WNiTF07/bJRAYGu9pcJDgb0DO4pWbZ6vGAmT9clj7lTZpcsGiXf1kJEwR6B3Q0xJKIpEYGfgDE/23Y+tKm5q9fz9V2U9yIT6OvTaZJpvg+HMukqFzWAJ8ydA3aWRLO1l0eRv5+/J1Jl1sQawJMavENXpI2Lmj1Rhn3PATwqGZ4KQOFv55+rNjdtnXzX7+3/7akO4TVhv/OIRzJjrt+cJrY0qRWsEnBGTj7JpyYV9HrTz+Rbr0dk8F5IAkBkqM44SeaCWyd525QOweyek7uPwOAR4GmSggy1snb8/jw3vEYsWaLnzqTRvuuazw0ZstaPIMd8P9CnDB7XJd23FexzblG5QFDHPZH7I5k71uMVuP6HvB64nxjIZmKactdGUbE8k5KItTVHEV7cilXlB7Gu5hjCivdgdlojvkqsxvSoYqyv2If1la1YmNGEaXFlCC/ZiaimY1hetgsL8lmjdxRVbbexdegltgz9DS1DmrAiqGsY0vEHwPsfhbN+sw/7uwB4TQMO0Ll6PQaiSjVzgeEFyvo3OkQOo2qAjovPUOtGzcAzVA8Oo+bKcxm1g8Oo62cLgreHgbqgo7g9aqaOrEZ951M0tD9GYyft+5+gpoeA4hEqL95DxYVb0qqh8vJ9qfMiY8V6O9bp0Y2SNXI0Q2Fj9ulJFRi9Lhsfh6diemINMg/1i2lJLUGhfDZdFK1e7sePrEGj8chTGdJmgLelzxElZ89EFrmm8RTGbcjHJ8s34bOVyYhpPoKaS7dQeekOCCCY5aVMsryLr8fNRuvk2HRUaqN6h1HZR2DHMYwqqSVUGWZdl9YPENzx/0rP3ET67g7ENB7H+pqDiGo+jvTDvSjtfICsk0MgQ7Wu9iAiaw8htvkEErafQ9Ley8g5NYTS9nso5+ZNgEgbdzdKpTictSlPUNZOSeewawhMedlDVLlReZmggszDQ2mtwPYK1WyxwPPhzokyeE9crynKM9VcgFlnA3UMKBhosCZFGTxKNlXaZNlpCRoCmWVuNBo86VEBn7F5bzF4AvBuCsArOnUT0ZsvYHnZvgDAI7OT0tqFzCMDyD1B10e2OzBwR2B3RYrHUw9qEbndZ9+fbGeywe/g35SDgxmCPd2kNaCm5Jk1ps/FlIbzh+wmN9GiM7dF+sdMucgCW1WSmCbyRO03lXnkW2mfwMw8wR3fm+BZM6YuWRCyqQcDvBeS4RYw6PpSjQTwVKJJ2aY3fq5E05ofM/jhe9rnMlmRSTR5LXHu8Ddl3SOt2aXm5y2A1xsAdwR6Bur4m5LJI9jT2yrJJHMnIG9vpzJ57jn6WIdIPd8F8PxyNNbicah7KoMbr13CjwE8/sZMSvB78bczgKhBtNaGWaCnAE+D2p/L4mkA7QsGnYmLAaofPzLYDR76eiavs6O+fvBznczNMXec/2T4PGDp3Q4GggoMCRIZ3NqRnzP4u7wNAt8FBDR49totGIjzH5W18ySgwX/jmuhnabxEiAXzDGy5vusIrr+zecEjwZuwasLase2KJgkI+hT43Qj8nYCMUl5N5DxQgxar6ws0KFfZZgDgsfbOMXcK7NRBmCCS78/n6XMVBCJsowAAIABJREFU6IWur5J4o9TduYUyyKe6gIZPZPAol+b1aLWpTHoQ4HH9Yp0tJa4ExzznlqgIXhN1Pv0zAB7ZOyavuJ+qNFBZLW+N+fkAj8CLc8Vj8GyNfAKpUybQcw7Efz/A8xwyOfc55/Ua0L5q3rVq17NT/khfvxfCWDJxJiNkH3g/YGeyTd33bW/iPsM9m/OK6hEzGpN9kA7Szlwn2D1ajbR47ulgzhizoX8Y8dsvYU76ZkyNqcLUmEpMjq7EpKgyTNpYjBmxZfgyqhSzE6uxMLMJYXlbMTetHvMyGhFWtAML8jbjq8wGLCnZgeQ9lyRpX9PxWGJTtvJiqZL00xvSGjZKNMnwtQQpFkZKOv0jj3Gd+kOi+Zshs1/ojX8nAO8NGge44TqWIWCUQpnDE1RdfoCKC3elyXX+uesoOHsdBeeuo+j8TZRcuq1Oip0PUNX1EDW9j9HQT0dKc7B0BiKuB1vAtMTd15YFZOBeoKrzEQqOf4vs1h7kHuhDwamrqOl6iOLT1xG39RzW1+7HmupWpO7tQFXbPTTQ1EPYNBZTq+FJXfdrCeAnx5di1NpMfBKehi+T6yVzJGYnA69QzawinSt7eZuGLGoSQhBX0fUUlZQnuMfsWN75SJzW2KtIjEM6XD0N6xRYW3P5IWJ3tOGr1BqMW5OCsWvSEN1wAHkHuwRcrajcj9TWXlRIXYPW3JDtqnUul1In2PMMlWxPQCdNYS+fSf1gLeuryNK0K3tW1/kY6Xs6sCirBZM3FGDs6gxMjy9B9LaTKGm/j4S9HZiX3YxFGY1YltWMRSm1WJBWi4W5zYj75gxKLt1A6YU7KBNgpXUX3NiLuJCzror1KHQJE2c7Ngt+gDIygGy8e4njngz2xKvk+WDz33atMSIjpZIzZfNkk3DGJ7pR+FzlzGHuvAN4QTV4DEA8Zzn+L4NhDgJCM7IQ9s4aFgdq8O6LKyaDDjJ4OUeuoujkTUS1nFOAV9WKjVtOKoOzpwNpB3qRdfQKso5p2wOptzuiBeTWwJVHYe+ODGlQ7xg0fj/WVTCYCQ3GGZDqJq0JFHXRUnkmXWfLJUOqoJZBEuVODJykxiUA8PqR5g+oXCE7vz+/OzPsXgNt26C9owApmvhwzrsaN810v4vB4+/3VJwdaXGuAFCbSQcHswxo1a1UA1dKw7SpMoNWAmAOMhZkLtQ+/YHPSdMFYVaHJ9cvAzCV+vJ7kdGgsYwCvH6vBm8v6/B6kdbaLSBPZJnC2F1G/I6LOhxDJ1JMGqvw/s5LAQlnAmv0KNvc42rx9nW6RueOwXNtKeT3sPYUzFi7odIk1uLRYOenGTwDeDzyfLGGkwE95zNrXKSO1Fe3ZMxC6JwyliEY7FjA5wdaXqY/FHgZWLLX8geO9lybu97fPGnlSO9tz/P/zQJ7/2sxYLURyvRRBtryLcf/CxjB2G0DgVYvaKwGXyP4vTXo5Xvy/RmQ81wGsz6eVN4eN0Cnck6th+TfAuBQZGcqgVbGWwN7TXyQyXN9zMSAyDllCpiiPFNr3oQtk1o8sr0EYiEAz4E9AjMG03LdOIAndciS3NKkliTCXL2wrKtcS6VdSTDA4/zk9cijH+DpZ/HWUUuwKbDTemkmI7iWU+qecWgo4GZrNXi8FvwAr+T8/YD7qahMQtZEq7njHNO5pwkwUzx4rJ1KdgnYDbSba6ZKGb06Nvv9eDRZoCaPtL43lMEj+GMNubZR8I58b//1IHM0hMGj+ZsCPDNWUZdMAksvGWbgX+WZVFdYwozzRmvwdP5xblligZ+frz3yteIlS3jubG7b/FZQpyYx/O4cIwM6U3eEHvl832Odwy4xq8lHzi/OHWGapSZdDceYgJMWQaco/WWiwVrhkMFTiSzr7wzgsY9d3vGriKw/jqW527Ek+2sszduOpfnbsTRvG1YUbkdk+T7MS2vA+Mh8TIoqwlcptZib3oA5mY2YnlyFyQnlmLSpTIDe8vI90tc2dX8PSi7ckViw0cfgMaFEI0AOWz9+ueMfAO8Xwli/6cv8rgCeuEUR3AnAe4nq7sfIOXYF6xuPY3HBDszNasGXafUy5uRuxqKiHYhsOobk3W1YW3cIEQ1HkHd0AC3StoDujtxs2VLhDep62a9Ne7+p8+NLVHWxpk4DT4Ivml3Mz96McetyMWZNFmal16Po9FVs2n4B49bl4+PFcfjP2RuwKLsZVeduoLHrEeq6noiBCTP/4mDY8RRx289jfk4LZibXYE5qA6JazogEjkYGNX0vxXCkqsNlupzrI8Ela7Ayj7FR53eolIbfCm6qOx+h5OJtZBwdQP7p71DdQWv/W0g/QBahAxkHelB+9ibKz91C+s4LiKrZi+i6/Yiqa8WUmEL854IY/MfCOKwq34Py09+hof0Bai/dQzX7BF5+iNq271EjQR4b3j5Gee8zVIoZyxNUX7qHQsrCDg0h+8gVlJ2/hfr2B4isOYgv1mbjw/lR+P++WIxPwuIRu/UEqrseIWrzaXy+Ih1jw5Ixg+dxfQ5mROZg8oYchJduR86xXuSe+hYFZ66j+DzZoJsoOH9LXNsKLtxB0aX7KGl/iKK2B8g/dxv5DEY4WKd24R4Kz99FAc0kpGcTG/Lel/5OZCjIShG48qgMlco8GKAEAJvLIst9/+2AbbeyfJpdtoDGOxrjR4DDgDkQlIiRizo7MutMl8n8E9eRR1OSY9ewofksVlYdwOrag4jaekoCfDJ4aQf7kHlkUH57BXdqpkLmjg1cCe4oSdEN7TsBMtz0LAAS05mApMYCaz0yUGAAyiCGNZRkj7UWU10zLShjbRfZO4IZMRVxJiup+2gmwvq7b8VZMl8y8cyW3xX2TsBYQHbpbfJvb/AaADEICh0asDIwobwouJ6PAI8BildfYsEsa/HY8Pauk4URxOlggMpMrxitsBeetEpgoEuArpJSDUQIPF2NButvpX6WwQblTE8kyJXmymQNnMEKTWdoPpPK/nhsb0AnTMoynSSTTB0ZPAI6muhw8G/BdXlar0fAR6AXMFzZpxI0ykIZxFqfPYI8MhjC5EnTc9ad0D1V2Retp9L6TQnmnS0+z48wIq6JNJMBHAzeObf4/yLPpETTsR4awDLYezthwIAuODAOBnYM/P7RYYGjP3h8/9fymDwFiO8Gg/6/GzAzoOdn9xiIWd3f+x01iLPXMAAo15/vvOg5VEm8AQoDgDzaY37gIOBBAmCaANn14yU/NAlCwKfXif3uAsoC9cO6fnFN4zVjAI8gn3NJ5hMTIq53pAE8zidLZgVAHtdbX90y1yIDefK6kmi5LXJPZQatpYfW5/H9+f/B66g6vsp66hJpVAfwOuQ6ymtA2pWIAREZPJqsKMArOHVTWD7+LwGLgTtLUtjv7B1HnqcGWDxQpyy2gTsCIhuhvw/vG3tl7J2aj9AtW2v67e8j/a9ebwo4+Tn9AI/1XXT+ZmJYQZkyuibX5brJ2yKVF9UDGb5Hwuh5wM8xfSGyYT1f2rTcrgN5bx97bXsIrx07R3ZuZc6+N1tnczf4KHuFzGub09ybPFM07jVWP8p1nSZf3At1/eO6d1fqU3keeA3wejCAp7+FuqZT+VV49gbCCeLSW7CsYAeWF+/AWtbYVexBWMHX2FB9ANGNR7G8+BvMy2zEitKdiG05gY2NR7Ck8GvMzmiQ2I6Aj7dnpNRhRlojwir2IefEVTSylZdj8KQm+L8BwBvJeGXkx/4wWfm10d7vAuA1D7xBs2PwBNzRSGXgOSo67mNd8zHMyWrCwpzNWFuxD+sq9mFZ4XYsKdiG2QR7CZWYuakKY1ZnYdSqTKyt3Ifmroeoc0XOXFTtYudRsmdcTGxB5mOdz6QlQObhPnyVUoMxK9Pw6bJETI4rQcGxQcS0nMJHS5IxNiwBo5ZswoKUGmTsPI+KM1dRdu460lo7NZjbeUnqaApPDCGrtQMZu9uQRYZmVzuKTlwTK3wyCtxkC0/dRg6dwA70oPjkVaTsvozVNQexqGAHwkp2I2lXGwqODyF1TwfW1h5CWOlOLC/fjQ1Nx5C+tx0bGo9iXmYTFmS1YF5GE1aX70UG3fm2nsKG6j1YVfI1luW1YHpsEWYnViC8YCuWZDdhef5mrCjcitVlO4WVzGntwfqaQ1hWvAsrag4h79xNVPQ8QXnHA5Sdu4GU7eewPH8H5me0YFHe11hXdxDxW05icVYTpkTkYMq6bIwLT8b06Hwk7zwv9XHpe7swPaYMH87egD9NWoZ/GzMfny+IwqdL4jArsRxRjYexruEgIpuPIHH3RaQf7ELuiUFkHOlD+pE+YWjLLt9HwTnKhRiAXEXG4UFkHyPIuIq8k9dRQhvvs7eQd/KaDN420MMAnSDP3C2l95OBNzs6YEf5EQMOzXKrHEmBnRqq8HYgwAkES8r4KcDzAhMGGHxMAh5KP8/eQf4JrcHLOfIt1jecwsqqg1hTd0hq8Bj8J+8jwOtF+iGCuEGVZR6+Auvtk3KgXxqks96AWXBmMU0yRZZJag7ZhoOMdKAgPhjkWdBsAI/sXWXnE2mEzICMQZixdwGAt1ddNFmDx3YJDKa0NQLdPpV1FfZOjAV0w9br7F0Z3OBN3QtUaaxjwakH8Iy5Y4Ci4M4DgMpW/DyAZ5/1XQCP55W/Y8ZhjznguZBBZ1H2u2OjcgI7nxxTwB1lmg7gxe24KLWWCgDVdIUgUNw2Kdv0sXjJ+7qRQiDJdgy+5vKhAC9LJJoq5+VvxzWFoFaZSsfWBGTFZL6NEdE6Uc4jAjweeY0Q5ImVv7NEF0DhwMbIDJ4xHyMHyu8PzOz/RwaOCob0b3bbWBj/e1jQyeNIf/c/d6TbXuDvXTcW7Bpg845vW4aHZuX9gND/N76mBc9meqSseqj802rCQ767sOAuISlBtbLgsq+5AFnZHF5Hyn5wPRJ2zEkeTYGgIE8lm8qMqETT2DbOKYI8SjTJ1tlrcC21YeudvKZz6uR6wnnIYQyhzFGXaBHgSPWBTxrvX0f5WrJ+XrgvyTPOz8LTtwTgmTyTyQ9eE5SMs26Y62yp6yNKJtSbvwqY3/59bd4FH20e/XIA76UDdwbwdG0MBXgEkAT2On9NdUHH8B9QzzH4xgE81qU7h0vXCoGqBpVk+gGdZ7xi7F0A6AXcXwlW1QCIII1z0yTMHqCz68E7T3aOfguAxznJRASlmZSoE+CxZYIaaDF55fX51PVdlSMCtPtfSnlP4v4u0KdganwFpsSUYOz6HMzNbMCi/C2YGFOM6ZsqEFa4XYDfV6l1mJ/VhOimY1hVsUeAHZVJS4u3Y3XVPqwo341FeVuxIG8LFpfsRNbRQbR8+1pAXtOV12ok9QfA+7Ux0/+o9/udALwfFOCRbRAG7yXqB7mYPcDGrScxM7UG0+NKMSOmFLM3VWJaTAmmxZXKGLsmC9M2FmFseDo+XpKA+Wl1yNpL2VMnCo5fE2aqnjKP0zeRtLsT0VsvILLpNGK2XZS/V3ewOTcD5GdI2nsJMzaVYuzKFHy+LAGTYwqQf6QXGXs6MCu+EpNXpWHUkniMW5mCWZtKsCS3CSvLdmBhTqNII2cmVWFeRgNim49iXdVehOVuxvK8rZgWW4b5mc1YVPA1FuRvQ0T9ESwr2olZSTWYlVSFsPytWJjViMnRRfh4WRJGrc6Qx5cVbMPctDpM2JCPCRtyEV60DatKd2BJThNmJZRh9IoUfLgwBp+GJWBKZB4mR+Rg8vocTNmQg3GrU/H58kRMWJeJKZE5mBlXjDErk/Hhwih8sjQO49ak46vUeizMaMTkDfkYuzZbmNEcMoQ9T1B49hqimo5gflIFpm8sxNjVmZgQmYcvEyswO7kS0zbmY9r6XCxKqsRXsUWYvD4LGxuPymZTcf4uEjafxqzYEny+MBp/+WotliRXIDynETPjS+W3nLAxF1+lVGBN5S4sLdyC2em1mJ1RL2B+ZdVexGw7hWiyXDsuCMBeVdGKNVUHsLb6oNzPau1G4vYLiG4+iY2Nx7Gx+ZTY2jNYEDbCuWdaRpggzYCbgDaXySawo/xDAZ6BveCjyYks8GAQEghKJIAyZzkNpti0nEEHA5O849ekBi/r0BAi6k9iVdVBYZs3bjnlJJrtSKbBxoFepB7sE7aOrB2BHZu38jaPzFhSgsjAiN/JpKh0wrTsbyDz61g7Y0W4KevGzIz0M1R2sdbnsWTRGXBJVpTyTNfYnC0B0vepyQoNVmi6QikUM+WUS+n318+gtY6/LMDTLKyaAijAo9xIBxm+fwzg8fc3Bo8srwbHbwM8BtDsI0hg+UhqDhlYSqsIM50R8EuTFcfeGdBzUky6ZBK8E9zF7bggR3HOpAmLY+wU8GldXsCsRQAe++s5gOekmaEAT+rw/E6a4ojoJHUSPGurBAvMyfRyzvDIxyhd5ZxiAM7vyMEeiDTzsHpOC+B+TYBnAS5BGOeyzdvQYyhI07mtrJj/NUKfZ1K8t1/PgKF3HInpU6CgNVz6dy/wNRDhATgDgpRScYS4eg5qDaAHAPW+9/9kcXyDrA4TODw30kPVQIMP8Bm75xJc1hKDElydA1yfCKBUoWCJLa4BBHbKtlFOGWzeI2DM1dzZ2mlrqa2JchSVhGMHA30pNSllLDOZGKnrewfA09e7J2sT5ywZ54LTN2VtYtJDrgXX4JzXgQG8MtYiOydhAihjQjl/7bfxjt7v5p8j3jwy5s6OXluBv4/B09+oLqQuzQCeyjRNDjoCwHOtoQjwqPyp6mbS2wCeJsPUVEVvE+AYi2vrpT3GddSTaAZ/H54rL4Hxg1N8eOco9Hrh82194JFg6v3GyEk++d8QBo8JCs5ZJhaY0OTex3nJ2mGCO+6HBHzWy1MYS9eqx0y+mNw3Bq+OLZ8GnknSmGqvxXlbsTCzEfMz6xFWtA0L8zZjakIFvkyqxpyMBiwr3oHFBdvwVVodFuVtwZfJ1ZiRVIWFuZuxomwX1tcdxMqyXQgr3IZVFbsR2XQUxeeuo2XoJZquvEIA4NHo6TeWaI7M1pnPhf/4B4P3a6PD3w/A6/9BmpYT4NUNvUQ9TVO6v0fe8X6sq9mHGbEl+GxpIj5eGIc/zYnErKRKRFTtwbzUGkyOyMWY5Sn4PCwJU6IKsDC7CbOSa7GmohV5B3uRubcT62sPYW5GM6YnVAmwmZVSh9UV+1Bw8rr2BOt9goTd5zE5Khejl23C50vjMS4iA7kHOlFwqB+LM5oxeW2G/G16VC5mbSrC5ysSMGZ1Mj4Ji8WnS+PwxcoUTFmTgSVZ9ZgRW4gxK5IxeW0m/mt2JD5aHIvRq1Mxdl0GJm/MxYS1GRgTnoTPlm7ChDUZMshw/a9pK/Ffc9bL/45anohxK1MxdkUKxq1KxpTILEyKyMD4NakYF56I0WHx+GD2OnyyYCNGLYnF/5myHB/Ni8S4FYkYG56ID+etx/+eHo7/NW05/jRzFT5eHIPRyxPwyZI4jF6RjDGrM/CXBdEYG56MyZG5spAVnruBio4HSNrThhnxJRi9JAbTIrLw0YIo/NfcSEyLzses+BJ8tDAaH86JxJilm/DJwhgBxetqDopBCuv1svf3gJbDY1ck4fOlsVhTtBnRNXsxLaYIny5Pxr9NWYY/z43ArNhCTNmQjT/P34DPw5OFOR2zJgMz4ksxN7UWSzKbMCehEuNWZWDiuhx8FV+OxekNWFX4NZZkNGJmLIF/CWan1GFp1SHJHJOx4Mag2WtXMxcwBfDuM3CxjLOZCRjgk8d9TnKBgMZJkxh82OtrIE3wYLUvd6Xon3VtOUe/E4CXcWAQa+tOKMCrPywSTanLIpvDHmn7upG0vwfJ+/uQ1NorQ+SZhwalXoqbGz8j35eyJbKUlAVLf8MAe8fFWgNFBjMMXryghQGwmqtUdD6Wek5unNwkBeAdvSoSQJUGDiCjdUCkmfzcrCE0IwOCV5OkEmT+MwCeBiUG8JiNVsdABi3/GMAjMKZE1w/wzGglWKLJGl3W7xI4i0zz1E0BXNIuwQCe64Nnve2sNQLZPJFlCrBz4G77BcRuPy9Aj5JMY+xM1inyTDY6Zw3evm6vLYOwFFeEQRwJ4PE3s0BcWBFXfxhg8Xzz3eYqrwvOYwZJaYeviOyJAXSgzxTNjlwvRQtCjVnwB3n/CEvmD6Tfvv3zGTwDom+/theovgvg+b/bj90e6Xvb9fWu/+Pn8YCFMSIG3AgCFfxpD8C/BVgUu47t2MTnDXC8QWM/BwHfazS4HmRMVDCY1UGmSNvgiNOyuOVar06VlHvA7J6Ta7JVgrpdSg2e1HVS8qwJMK6HoYNrJZNflkjgesjbXKe09cJNkWnq/NQaWQN3AhodMxhIlgUkxZpAY5AvkuJTN0WSybWJMmVtcH4VlJVzXWIyjWZdJjMW0OEYMf4ub59//5zwbttv+UsyeCrLfC7GK1ZnZtdW6Ofk+9t8ERZt8I30/mUPPAI8OlgzAcNEjKyJbj0UFk8SYCZl16M9x1g8qWn2yUzJ4BEwEmjyHFlyQfcOY4/9cmKVbf8aAI9JJ/7+AvDO0WBF60VVTvydJCM4ryjP1No71m4HG335AR5bA1X2s+bwPtbVHcKSnM0Iz9+K8MKtWFGyHYvzNgt4m5/VjAW5m7Gx6SgSd5zDhsYjWFbyDSbFlmBSTAn4d5F1VrUirGCbJObDS7YjevNxVLbdxuZvydyFAjxe1790Hd771+D9AfB+bdj2/u/3KwI8yzT+1HEE554r/izA33+bG5dfokmAV0c3zN5HqO96gJrz17G6eAdmxhRj/Kp0fLA4FjFNh1Fz/jskbjmOCWuzMGZ5MmZEFWAOGadNxfgiIhtfEiSk1MhxanQhxhFsLYjGB4tiMXljPqbHlSCy+QTK2x+ivu8pco72YnpsIUYvixfwNHpVMtJ2nkfy1+cxcX0+RodvwpgVCZiXXIaw7FqMX5uCsSvi8e9Tl+JPU8MwcVk8JofFY/yqJIxdmYhxyzdhyupUjFkah7HL4zFqWayMzxZtxLiwWIxZEosPZq/HZ4ti8EV4EmZF5WN2dAGmR2Rh2rosfE5QuDQe09dnY/K6NHw4NwKjw+IwbX0WRi2OwYTwRExfk4ZZEZmYsjIZn86NxJgl0Zi4KgGT1iRjZU6d/B8B1udhcViUXoO4+v2YsjEPHy2Ow2fLEvHpolhMWJmMKeuzEVHdiqp2Gmc8QNSWk/hiXQZGLdqAyauS8R8zVuL/zFiJL1YmY3Z8MSauTsVfZq/HJ/Oi8B9frsWkiGxs+voCSi8/BS2c6RpKVu7jZfEYtTIRy/KbsCy/GeMjcjBqRRr+9+Sl+PfJSzFqUTTGhyfg88XRGLc8AaPDEjB6WRKmEXCmVGPmxnyMWhyHf5u4FH+atlLO08RVqRhH8LssEf8+NRwffBWBiRE5GB1djsS93Sh3tXHcIBjIMKglmFGQ5gd4auvNYIQZQg1gPEaPwYg/YGbwIrUn7vUN4JmE0+RFZLlYN1LAzDhtnI9+B7pRrq4+KgBvXcMRbNx8UgL/eNZhsYZrTycS93UjcV8PEvbqSNrfJ4E4NzVuZgyKKKcjw1TXQ5OQYRCQMLhlYMANWgNCrbvzByzclAXgkZlyPQr5/Zi1Z8DP+jsGUMJWtfYh88AgMg9eQdbhIW3UTimMONWpPJPfnfIpA3jW++7dRfb+7K2aRajrHIGUSTQdmHO1FJqNJqjzBzTa/0tdA9+uwfPXakhdkch4KCsNBngMBtTtLgTgsZ8lGx/T5KjjMYpoSGIyTdbe0VzFATwBacbeOZmmB/AuIM6BOzFecSYrUndHB01XlycmKwLwugIAj2CS5i7iZioBrdXgDYmUVhk8Bjlah0eQLkG5GGNwHpuphjI1NmeZEec1wBoWOrIyQBeAR2bv4n0U0qQiwIJovZECPJ1jARAVkEJ6jJeCn/e97wXVBsiMbeZ9zlsLdu3vwcd3vY+xawqkgv+H72lBa/BxpM9unyH0ONJz7X1Cnxt6365BPafedyRTF8ry6X3/XvxXtLAuUCRfHtgLvU/wZ0kKWyO4TmjPS5psaGsUZW7JkphZkWP1XL2TAjFdC2UNpNJBzFpM7aCOmAGg6BJfXCM5r7ie6pxUwxYG6LwvDJ6TcY5Ug2eJOQV3j2SNyTt5Q5g7rk/m8ktJOQEe11jKMyuE7fPcM2uDAJ7NC+9ov5n/KL+XWyc9hkrLOVjXp+ydtr4wkGbHQMlHgDVSkxUDeAbuqBwI/I8zgfHPS34eA1sizRx8DQK86t4XqOxSUxQBeAbonKJBGbufAHiUZwrAU2kmwSJr8Pi9+N0NCPMz6NzVPcMPeFXm/0LM4arYMqlbz499v586+qX5dlv+J4TB497CtYl7KueTzh9t8cE9S11ZtTWG1VVzP6EbuJm8+AEeGbyq/mfIO/Ud5ma2YNzabFE9TYjIFnXU5JgiYe9mp9Rjdnq9gLzIhsPY9PVpxGw+gdWVe7E0fxsW5W4OgLzFuS1YmNWARbktoOqo8PRVNF954QCeSl4F2A3+AfDeH/L8vp75KwK8t4HbiDasPxPMjZRNIGtnrRF45H32vKsZeIHa/udikb+q+jCmxVRgxsYijFmTjfCyfSg7dxsZ+3oxcUMpxixPx6ilCfjz7HX4bEkUpm/MF5bss7BNGB2eiHFrUvFxWCz+Y+5a/PucVZgam4PJUVmYk9GCzEPfoaH3BQrPXAObWX62KhVjV6fJSPvmHOK2ncSo9dmYtiEPY1cmY9SyOHy2ZCPGhkVj+toUfDx7DT76ai2mrUrHF4s34bMlscKkTQpPwcQVqZgRW4zF2Y2YuiFPANG4JfEYTdC3KhmTNuZg3No0jFmRhHErkvHxgih8Mj9KwN7HC6Pxp5mr8cWqFHy6JBpfbipG/NbjSNhxBlPjivHJomh89NUaTFwai2mrUzBqaRw+XxaHMauTMGZNCjZU78bsTSUCfsmAhRV9jYITg1hauhMfL0/BF8uSZYwNS8KXUSVI/roNtZeHUds+jPjOh5TEAAAgAElEQVRtbRgfkY/xK5Px+YpN+NPMlfjzl6swZsFGfDZvPT6dH4nPFkRhPF9nVabIM9k6ofzCQxSyyfuZa1hasB3jlqVi3NJkLMyox6KsJkxam4svV+cJ2/jB7LUCgscso+w1UcDzXxZHyftNisrC2oqvsTSzTljQTxfG4oM5kZgakY1pETn4YHYk/jIvCn+evR4fzt2I0csS8X/nRGBD7QGUsY6w/RFKLzPb+QylF5+g7KLK0EousREwgxkb1pfJAheTZ2pwIxnsgAudNTonQ6i1IjxKBvriPVAmRIaLWcU8th04cUMkfnTuSm/twZrqg1hTfUAkugR4cV+fR4K4LbL5NZm8TiS3anBPuWQyg/xj15B3hkYHbGZOB1XnmCkBjGZX/UGBZH5D2DsGKxJUdLKZPNmwhyi/+EBAaPax71xWfFBaAhjAMzkUAyrKM80FjwFdGdtU0MSG7SnY5N5tqt5RmQQvuFEJj5kVaJChAZO5BzLYkMGAg4Yf/JyBHoZqZsOgj0MYWlfrSOBuAN1YA35Wgh9KEb1ggL9rsNMaAwJ+Zu2V5KRvLrhRs5GnkkFmDWjy/l5pRE4pbQobnO/XJudk4KSmTgBbuzQxJ6AjkOOI+fqcsHp2P3AUwKeN0VP2kr1TBk/PP+vwtBZPGFVnssI6SIK7HGeKIQDWMXn8zgyCLBjn/Obc1KHMMpk8JjHooEkzH547cdC8/MglQnieWZOnDZsZgJn0Sn5bYYiCwVEoiHmf+/6g+t23DcQFg8GRXp+AiXOcf3v3670b4I30mv+sx4IBon43C6y9Y/B3luu775UoXIxlseOIzMAg3fuCB4GfyjvZ9kZlnQQlvBZ53bEPH5uEF1/8Xp2MLzxAkYz7KDrPIJvrJdc8yjypXmCNn3PudD36+DjXBw3Ib4k6gMkHzk2dn7cCAI/zMDQxpkygmkfZuso1gLW/XIfIZDPZIoZDdNA8cV3Mt4rosH3pgbgCc33kWudnx0aaEwEDFGFA9do3FpRz3ea91uyr+UelJKJUWRAETgLrnzGofvmsOvPa8+W1pb5V6wN1znrXlM4PBaIN/a/1N+97DQJWJqXK6S59kesgAZDJ1h8J8y5gjZ9ReinSaExvy1Hq7VzdHU2kXA9dAn5VgrwUhpjtnmq7X4pHQVXvE1T1PBHDNXXzfo5KqkDYZqd/GBX9z1DW9xgVPc/E9Ztu4AETL+lHy/2Bjt18jyeo7XyK2g4FuBVkI11P3Rom2zgc+C0ns0jgyj323C0Un70ubZ7yT91G3qk74JHJxrILt2W+lbY9Qemlxx5wdr8/QTGZz2oa1Ay8RO2VYZTRIG7LWSzI/wYLc3dgXsYWzM8kaGvB3IwGKbWZkVCGcYz3SBCk12FhVjNWle7CiuKdWJjRgnmpjViSvRWryvYgsvEwwiv3Yk3jcUmANH37NzRSji2MHa/BN2gZfP3/s/eebXGlWbLov7nPvfecmZ7uLicvkPceIbz33nuTQOJd4iTkDUJIeBAgvBcgqeQdkpCrqu6Z+yPiPrHe/bITo2pVVVd1zZn6sJ+dmSRptssVK2JFoEZMm2jcZC6rnrufzfT9QgZPZgRXq/k/j2n8nwXDfr1v+/sDeIsZdT+dqVsN3PExNXdnvh6zRAjwym+rcHMWIT7lrdgbXSqmHhu8UrAnrhxpjRNIaxjHtpB8OHilignKuuPBWHecQCANG1yj8dXREGHjtvomwsE7Fl/x725hcPSNxUavSOyLL0dy44wAPObbHUqvwdcecXDwSxFZ5dHkcjhl1+Irr3g4+qXiK+dwrHEJwwa3cGx0C8MO3zh8dcgXf93vCwK6Tc4xAry+OBwIR7c4bHSJFQYxpKIRzqlVWH88EptORGGtcxi2BCTDJasKW4PT4OCXJPLJPx/0xxeHg7DNNxlrnCPw7wf8sM49GutdonAorgSxp7vhW9Yoc3pk377a7weH42HY5hGHb5wi5POt947FxoBkBJVdxH7O3rnFYzNn6MLzkNgwKK6jOyPzhR3c5EbWLBZHEirELZMyDhbmnDnaGl6Ate6xIi1d6xKFHT7J2OWViK8PB+KrI8FYcywcO/0ysMU3U+biyujKyWiD0Xmktt0WF9G1TtH4Ym8gDsQWipzB0TsN+wyA96e9XiC42+aXBAeynt6x+OuxIPzpiD+2hqTCPacaB6PzsCsgVQDz/97tiS1eCTgUmYsd/inC4lGmutE1GrsC07HZKx7+xReR0zGnWKqhBeQPLCC/7zUK+pTzGJ03FcDTOUxqze40iw4WJ1wUm2dIlBYBniFHIrhYBvAKbz2VbD9adefcfILs7sfIbH8gxXhmyywSLw/Dr8wAeBXXEVLbJgAvlmHX52m+MSgAL+6ykunRSTGhaQaprYwEeWLMR60M72VxKwXgComNKc9UHeM3Ksya0lK6KvY8gaXjgQAGMkUEFPFXJhZzpjTA051yMXeh4QIB7eALUObJWb4yGrzoGRNjzQKSUrGVAE8BTdUJV8WGCfDMnDAN8MhWagmhBiK6s0uwwm4/JWIK4CkJGEEO2U6CH5UVp8ApZzXMLDxKS43MqkWAp2acKg3HQwVGlZtbRvtdJDQyvoAgb0xmJhOujhoxCczAUy6ZZONosmJGJfQJi6fm7xTg0wBPP0YWcDnA47YnsJOC1mDwuI+4LwTgtdBgZanzIQtoxUJr9k4dqyy4uZ0UM/JcnpN8Y0aypHgecHsSNItkTlxGlVmBdMPtrMvJdnJ/CjiwY0d+DhBareD+3Mfs30//Dx8zzwMFjlThvBwomYW0/ev8K2/r77B8vfwz6cJ/+fP0LKD9Wkk4tZRTrSntlMWQd2qJJ1+P76VBMo97dX4yRoXAb17An557XWTTKZs2wrXNOS8y8FRNPJHjTDHLCtwJGBNJndlI04oKgjn+D49HBexUA41ScJ7/nLPTzJ2sefy2zAmApKMyXZTz+9l0emXEDygp4ae2GR/X2XT265XXLK06MACekctJxYEGbGSfpPmhr33M1V3imkmwuAClcFAZeWSZuL25cNvz8+i13r/cnwR41QLMP8p5JwCvfzWAx300L/uL11MtvVQmKpp51OtXct3WAE9MuoZVrACPGwVyCfLeoXj0BYpGXsjzGd3ESCcBeOMLKGGU0sRrFE3MqxnwUQPUSlwEY25eo2yIgO41KmhiN8z1a1RwvIAs8oha+P7lg/OoHHyFStmur1DIEQKCtl4qDh4ht/u+/B5bup4gq5PH1lPksOnZ81D9HvE41BEQ/C78TTIiLsom3qF8ioqw9yiffC25xvx9l/ibKxOIPt2P6Po+BFUo50y/YrppnsK28BxsCc3GkdRKHM+ohVvuGRzPOAmn9JM4lq7Wrrnn4FF0CT4VTYi9PCINhqrb38O2BOB9RO3tDwaw+9sSZ97fH8AjaPwD4P16cG7lK/+PBXgVBHe3P6Bs6r3Y3RPg7QwvxEa3GKxzj4djsAVxZ/uQeXUcO0Ks2OqbDgf3WBDgfXXEF46c5zoWjjVOYdjqFY8tnIfzTcQXh/3xp32eWHciBGucg+CUXitOh5Vjb1A18QohtS1wDM7Ces6oeSZgW3AmdkVbsTU8B2vcY/HX42HYE2nBgZhcrHOPgINPLL48Goi/HPKHA2fl3OLx9fFwfHk0BBtdYvDVsQgxFYk51QHvvLMCttY7R2GdSyT2RuUixHYVe2PzsckvWQxROI+30SNeZvL2ReRiW2A6vnGNhqNXKpySqpF0fgCh1R1Y65mKjcKOxWKTc7S8776oIvm8azxjsNY3Eb7F5+GaUYPNXsn4yiUW/+YcBZ+KRqRdG4NTeo3IRTd5xAiT6J57GqX9T6QDxx8eFs1e5dewM6YAW0NzsMUvA9t907HBOUbMXA7GFGFbYJYEg24LyEVYdSfKbj1HJfPVRl4gpWUSO6ML8ZeDwfi/t7hhW3AWXHNOYUewBQ4uiVhzPExALuWju0PSsTUgGZt94vDvh3zxH0cD4BiYhO1h6dgekIw9QWlYfyIc/5fjcWxyi8L+kEw4eMRgo2skvj4ShL8c8MVmjxjsCsmCfymlEnekQ1k0/BYFgwsouGUAPOlQsyOtWTpzTUCn5EOKuePtxft2AE+6zga40/IkKUpYnJAVvEkGTwE8BrCy+5zRPIOEi4PwL2+SJZASzdo2RNTfRNSZXkSTvbswiGgBeSMq0JdGJ813kNHxQDrq8gNmmAeoYoDWzyxgFWthdv+Xzt5p9k6KNtqoExj1PBFbcZqmEDAoaeYk4mkmYgQJ8zGCCv6dBRbBA8EUiy7m59GFk0XCrwLwyA4aLJ628RdJmWHnr0EJPwv3Bz+b7C8699HcoYvGMfeUnTYjPvj5O5cDPMVOEbCwm1/FeSYuk5T3MW/KmFccfInsrvtIappEwtVxJFwdQ9yVYcRfGRaAR3CmzFYUyFMGKzRZUUYrEWd65bYGdnr9jwCeZit0YUvmQgM8sq6rArzFBoU6roWlNopmNTf5TGRynL8j+OVxyygRFuVK1kmG87l0z9noYWEqLJ7B5KlC9q2wCTwGf+6ii9ifs7Z/T/4/9xXX+pzQt7Vseel7/PzPbP++P/+2Kup1ca8L/NVez/45+nlLv4s691f7XwVaDEbaYKiUQctHmd1jIS+zfEsyAU2TF/v3WXz9ZU0cAgABLtIEULI4/RjPVTYMFHN3T9wOOS/K81I10MzmGoEdr6M8j+X6sij1VC6alBXz+sNjn+eCOMg2q5gQeT3+f7+6JpF1159XXxftv4t5235eUbNuitU02TsN7rj++QBPM4FL1qsAPPOzKYkmr+fC4MmsJQHXW5GyE2CvZPAI7kyAp0CeBnTL18sBnmYkley/fGQBFQxqZ2bpCGMqXggDVyzgmZm9Kre3dPwNSsZfo2RiXkndR96jYuS9YugGXqN0kKzcAiqG3qJi+K28ZiWBngHwSkb4+6HAngZ4FYw4Gnopvy/WW6+Q1/MCOYzBufkQFlk/Q3b3M2QT4FGNwcZVP6MxyN5RfvpazLHKx9ikfi1LxehrVIy+UsvYK9gmFhZjrShdLr71AiV9TxF37hZOZNXDt+ACgisacTyjBjsjreKw6ZF/HmG1rfAvvwZnCTyvh3PuObjmX5DFo/gq/GvawcYZfzcUe0eg9D1qbpO9+/gHwFuJbf54BMD/WIBXOaNYvNJJFhQLwuBtD83HRrdYmR/bHJiJuDM9sLbM4EhiJXYGZWOzRxy+OhqIL4/4w9ErCRtc47DNNxWHI61Y7xKNHf6pcPCMwya3aGz3S4SjV6xknJQOzYMAr2ZqAfndd+FVcBHrvJKwPTgLuyJysck/DRv8UvG1ZwIOJ5cj/mwngiquYK1PAr6hoYlfMvZF58MlvQZOjG6ItMpcoKNvGhz9s+CUXofkS4MIrrgu9zd5JWNfZD6Cyq8i68Y4AioasS08Fxt8UrHeMxmO/hlwzTyJhPouRNa04FhaDVzTzyCiuhsFnQ9R0PUYbrmXsT04D46+6djsnYpDCZVIujyCqJMdYjKzL7lcBn+TzvXCKaUaDoEW7IgrRcTZHqQ1TcA15zTWu0eIpHNLICWWTbCNzqtZDaO4Lbj1CClNowir7YRzWj12BOVhW4AFIbYbiDnbA++iK/CwXIR79kXEnx1BUe8zlAy+gHXoKfJu3Yd38SWsc4vH/9rji13RBYg42QrP3LPY4JqILX7JWOsWha9OhGGjdxwc/JOw2S8R67xiscE3Hg6BKfjSNRzfnAjHNt9EYfGEwfOOlxnE/73LA3895C/MHmW5Xx4Nxlr3ONmWzAgsHV+QvMGiobfSDWQHOv/WC5WjZzhnmgYCdoydMWvyKQZPSzs1uJPOM7vINx8ij0YEXZw/eSSyykw7gBd3YUABvLJrCKhUDF7EqW5Ene5F1FmCgX5Enh9A7KURYdNSKMdrvy/sHeVT/AGzL/SkAJjSs0ZLQR6LBVUgKhc4/u8iwGOH/eYTkbjozriWZdKiX9/WAE+7Z5LhlA77PxXgLS8+jPuLAI8Mnl7ILClLf67FYU2bOhhmONxnLPo468OCUmSahtvkagweiybtoqlZDwXw6OBI2R+LBhYaj5ByYxrxDWMgcxd3ZQixxtwccyjFZMWIS6BrpopAUKHn4ad7fhbAs5/BI9BmcUuJ5iLIW5XBMx0K2cRQDImWaip7e24XOmhy7pLSYjWT9dKQLCsJnpJpvjJYTjUvqRkIFqr28026oP4pa/ti9qfeVu+zdCZQgyH+TbMhfGzla/9rAZ7+nMvXy7fd8r/r+wq0qO+ov6eai7TfHiZzvgjIFyWEPN4Vw6RkyaaxhpZ8aok319oAhl395ZJPCW82TF9kht6QhFZPfRSDF14ftYGT5JVRPrykAaGZZlMqT1Co2Dw1Ny3S91vPwRk8Npp47PN6RIkyj2O+HqWZBcx3JDgYXTAaXuY2WnkMGMB4VcCqpZka3JmzwmTPdNTAT2HwFAjWJisGm/cjAE9f12X7cx8Y+Zw87ziTLL9jKySaCtyRceXyuQCPDToJPidzxmVwXgAYAVfF4DzKB5+juJ/upM9RPKCch9WxSCkmf49eo2ycII3yyreylFGCSYA3tKAek5zh9yL7FBWAsHRKIiosIkGZwfSVDSl5fj7lwn3zyOW4BxUxbMj2PIWlmwY+z5Bz8zlye58jt+858mkSNfRSGMHSkXkwTzi/7xHyur+FpW1WcpEtzVPIaZmBtfM+Kkdfwzb5DpzJq5yi7PkDaqc+IP7iIPbGloqSyTP3DNxzTuNQYrlEcblbzyP5yiASrwzBtfASjuWchWd5E7zLm+BZ0oDjeedxMPsMgk/3ym/G0vnZ71Bz+7tVAZ59nIq+/bkMmnqPlRLLT6nkVjy+qkTzDwbvt0ad/3MBHt00RaL5ARXj7xBU0429seXY7JOMfz8cgh0RBaBVflnvY5zIPo11XilY55GAXaHZOJZYgr3RxdgdWQT37DOIrmnFgZgSbPBOxibvZHFk3B6UBc/sk8hpv4NySjZI5Y+x2zOP7NYZ0Jb/SGqN5MydyDoNr8LL8K+4gayW2ygdeCIDtaH1nfAsv4qw+k5kt95GSc8jlPY8QlHXPeTcmEZm4wQyr99GdssdlNx6jtz2bxF9ug/h1R0C+PK7v5ULEi+iaU1TCK7ugG9JE8JrupBzYxZlfU9RPvBcAslLb72Urljp8FsUD70RSUv69SkkXBpAwqVBZLbfQREZlaGXKOqhtPAerL2PUEQjDcq9Lo+KpKF09BXybj6Ah/UCvjkeij8d8IODfxpi6rtRPfYatsU5FspY3sI2xq7ba+R3PELmtdvIuj4joet02izqf4bS3uco6X6G4t55lDKzbPAlrEPPYB14hMyWSYTabsAl6xTC6zuR1TaDlKvjcM+5iD3ML6TtcEYtnGlDzLiInNMIrmxCeHUzfIsvw9lyCvtji+DgSzAYgz8fCRZwv9ErAX85yriHKFm+PhEp4G5baC6SG4ZQPPgMpZwLGGXUxoLhvPhC2KecXhbB9u5wirFTDIYqOlhoKJmm8Td7Bs8wbLEHeHy+VQAe5SR05mQwKzvYCmhkcobrwgD8yppAp1HGZATXtCL8VDci63sQdYaB2P2IOj8ASjTJ3rCIYdeSMzFaesQfVxZ2qghQNuwsBFRhqzu/SyVXlGcS3PFHX1woOXtH85dWJXuiHJDAjsYeaqEUUUkECSpoZMDnK7c8LYVix5RyUQ61/xKJJudlVi7sFit5ppIPSqHHTi1n8AzLdzJSlB2KOcii059p7qAkmsqIhICP+2T5DB4LDsqpyNzZAzy9Tfn96ELIojO1+TZUTt2ogLsYu5BzGqaINJPB5sy9M4LOF90z7QxWPpfB4z5gyDrDzu3B3Y8BPD2Dx2OX4E4Vy+x0GzLNW8+EzSTAY9FNmStNcujIym2rZqgoj+OMD1lUs7svTJ5ma/7lEk3FhOljW0kK1WyqBkPqXFHsnlnk//cGePbfTd8mQ79i0XEJdmsNNDSTxGPfXipovoaaX+N9/R4E9GyEkOkmE0h5J6WDCvQp8KcdPgXgjVEW/0wZY1AybTDsir1TzTRzVlQ1Inh9YRNJ2DyZj2YcjGpKaIBHkCeKCDHZuC9KDGFwhtgAo/xOzWEuB8zm/tfHAwGHBsLmWm0bE9wR1Ckp989l8FQwvTRFDJAt55H9tjWaEvyMvK4vB3jc3tz23H/FAwR4PE+Xz+DNo8gAd5rJ0+fEyvUraeoIuDMafwR5BX0vEHN+GBH1fYis70X8+QFkXZ9GSsM4UhqnYO1+LCyikrHStIcM2StUjr2SNRmzivE3KBvneagWMWFhs5gzsmyYcY5w+K0sxQSsI8Ztzt5JXbOAApq08doz8EbN4THipf8pijn33fcU2cz9bL2HlBt3kNp2Dzmcfacx3DClpC8kQ9e3ugV7U2zYKwCtQuIQTqTX4VjGGcRfGpUGRPXM31A58z0qpj+gZvoDEi4NY39cOY4l2iQSi/Xiwfgymb87nFyNE5YzcMu/BGfrBYSd6UF+zwMU9j2Cpf0OEhvHkNw0KTODBHOmd4U2SVod4NXO/g3LF87ofR7I+zVm8P4AeP+jAN4K1P8rzN99agavcuY7MVmh0QrBF63a/UqvCxt2KLkK4XVdAl6YcZfSOIkAW5s8ltYwAmvbLDKp0Wdx2vEtSvufIf3aFMJPdgtI8ypqQHR9tzyPF6qSiQ8o4RwCF2bNcJCZw+JdD2HteoDinicoYc5O31OxTqc8jV0j69AL5A0+R/4gzS/Y8X4N29gCqmk7zIFizvlQ6jT8DsWD/OF4K/cpkyvrp/xhHgUjb+TiVzT8BoW3XopJSVHfS8jgsZEvwx9bDj+XjnD4+T1K+MM9Qn37cxTfeoiy4edqJmr8gwyHsyNWwMF5MdV4jRJeMGmeMPpGQCCNQHxKmiRHj0ylU2Y9Mm7cho0/5LId1AVZtofMZ/AH5i2KOdg9+AJ5w8+QM/gUhcMvZXC6jMCOswH9L5HX/xw5A0+R3UtQcB850kWbFvcqC4HnzcfIaruPzOZZpF+/jayWWeR23EPGDbo1zsr2Zo4eu215nd8i+8Y0Ei/0I6K2HR75F+GWdx4B5U0IIkiy3YBb3jkcTa8TNjG1YQSFvQ9RwrmBUUpRCDhZvL5EIaWJt54hp8/eDY5gTIECZeWtHQjtgZ4Ce9J9pkSRoMKQFWn2TgBezyNYhclTEk0ao5DBI1DLaJlF9Nk+YfACKq4jqKoZoXXtCD/ZhTAup7oRcaZPJJos7ClDymq/LyYHMjhvGKuoDr4qBFSHXbll2hcwZnGji2DTeY2SFiulLh33kdFyVwwLyNTxPeMuj4s0lDJNPqa65bQhvy9mLCzOCBQIsLQ8UwM8s4AxZ+/MYkmdA9IppqmDLPagTj9mrovsDVaMDDeCEbJ2BCI6BoPbn59LMwN6X2rmgCwVjVYoFVMAz2SoWLgpBo8STeWkycK1ypCtcZvSMIDug3zf9NZZAXjxDaOIu6wYPM7e6YgEAjeVe6dAHu8T6NFVkzJN/o3gj2uasuj/jb80BLKAag6PQecKYCuQPb04h7ecxUu5MSMSVMpPyWbwe3JOknJVbhPFNKvimcc9vwOLaJqr6Aw8bkt7VpSFI0GeFJC3yJwSaCvDFS3HW16gahDAtT729HFqskz/GFiZ/6OL8E+v+T58P23aoxkL/Rpktfh3+/NC3f7Hn0N/h89fr5Rd2m8T+9smiDJBGUGJ/XNWu60+y9LsMf1a6nwyzx25b0gKSzRAN4AK96EGNrwtBiIGQDTBMmdhTSaIjxPgqf1vSjGFCaTzoiwKhPBYUeYrlAJ/Cx6jbDoIs975QAWnsxljuBPzvOUxqRpqj41GhDkzyvk7gjx7gEfVgTgK8zeCUThk74bnUTK6EuDp/b/avuTnVvNmywGeYtl4feD30XOGOmrABH0KCKptasynChA2Xm8xG840KtLXRMWA6/k7dZybwG4pq8prEj8nPw/rEgXwaHLD5hcX5TJMIxU1M/lSxSgYTJ409sR0Rc04k7EX4xOqE0YYu6CMWDha4JLfgE3BeXAIzsHOyEIcSq7BzuhyeJVch6X9vprBNeYLeT2JuzwC/6pWBNe2IvpsNxKuDEi8Umh9F3xsNxB0slOum1RAsKnKhlNR3zOUUInBLNf+F8IakrkjeygL/9b3HCkNE4i7MITUpglktEwh6coAotlQzzsvjfcDqbXwr+1E9s2H4oJeOPQcpWOcRXyMuIZBHM6qxfqANOwIs2BfRJ4oqwIr2qWOpPyUZigVM3+TGIra2R8Qf3kEu2LLcCy5GgeiS7A3vECAnlNKDU5k1sMp/RT2JlTiQFqdXMMrR17h5DTZv3eomniNqvEF1E1/xKm5H1A78x1sU8zD+x6cyasSYxXTSZO/3WTsFLj7++JcXu3s38GFf1Mgj7LppUy6Cf5+AsBbla2zB6L69h8A7w+A9yuAvNVMVipotHL7g7B4tsn3Yt6RR+nVjWlYWuYEdJFZquQP1LAq4ksGXwnbZGOnWYDKe+ka8UeUbn9lfJ4YTDxGya1nsBEkscPE58ocx0eUjn5A6dgHlLDDN/5BtOg2dvqH3qCEAIcLXZ7G3qJo4j2KJt+jdIoA8Z2wESyC87oeoaDvuQomHeYP80eUjPA11Wvzx5mOUix6raNvUTj2DkUj/NHnhfydAMLSEf4fu17vUTr+YfHx8qF3KBt4DQuL12tjyLg+hozmSSnq2BHj/xNM5g2+Qi67evzcMhz+CvkElLR+73qElCsTCK9tRdipLiQ3TYmWXbp9I68VEBx7o77jOF2oPsp25I8MHRRzBp8gu/8R8vo5d/YY+TeVG5+1/zkyOr5F/PUpZHSysJ5DVussLB13ZY7JwoykvhfI6X0hUQoMVy6k/JAOihqE9ZIZfCHbmtu7lH+ngQk7vJTltN2V0Pq8rvvIJQBsnRNwyL/xeaXDHAx/iYKReRQx0JvD59pY5DBfj/4AACAASURBVNZTWAyAJ2BA7LpV4UGWh4sAPS35M+SalLuxKOFasSFPZa0AnpodsfY8km2hZ/CWArwZmbXzL7+uZvCEwWtDWF2nALxwsnjnyN6NIJWgt/1bseenqx1/gPlDzMKPBYtm7/gjwUV1fXUxbBSwxgA/jzP+8Avw7nuOXDp8Mny9TUmeCBoI5ggqyN5xraWZevaOz2dUAEEDwS0ZWtX95dC9YvBWB3hLO+EsjPg9PmdRAM90zCS4k2UZwCOIUaBOmeOowpGBuIaLJmWMhsskAZ52AWSRRJkVWQyzUFXMhAZ4Moc3rgAemxqZ7XclqzD+yojM4FGiqcxVBiXbjpmGCuBRcktGVgM6gjsVmcDYBD4uAG9FTILpoinsHWcw7aISuK8WQd6NWSmeJey3nQBPfV8ev2K0YuSTsXAWWa1kQnL/P5b/S7w2LflkLJ41yOP21QCPc3jKKZEgTzF5PPdVkc9tYgIUDTR4fCq5oJbHqWNyteJ6tcc0ONNF+Y+v1XFugiEFkvT5wTXfY+Vr/FYAb+X20dtptbX5PT4FFj/1etoQZZnUmUW7GKAol0WCEwVM9DlprLXboOGyq9me5QCPn49gcDnI02BRz94RdPCc5LWCURwJ16bU/KvE0Dw0AZ5x3SWLx2OSi2KctRmQyjDltYbHaDZ/9ynLbL1rzgP3PpFGj54HlmaTHYNnfzytdrwtBXgKuCoAZgA8SjIXtyEbHarZIfJMAcyrAzy1TQwppt02M197qcRZHbMrr+v6+r4I8OigKZEIL4RtI7jjuSm/b1wvGuKoeTzuw+XgTsAcwTCljAR4NNQxFB6Ft14guLYTGwKy8JVLDDb7pWFHRDGOZZxGzLlBkfWzXlHfj3PtzxBzcQiHM+uxK8qK/bEFOJJUhoOJpdgRmYdNQZnYEV0Ep+zTcM2/CNf8y8KA+ZRckRGP8OoWcAk1FkYRRJ7qQBjvV97A0dRaHEyuwtGskziaXYfdsfnYH23F3vAccSWnwUns5WE5dngMFHFWcHQepWNsQj9G8rVh7IzOh2NAKvaEZcM1vQYZ12akPuT8qW36B1Tc/gHlBFC3v0NG6xxcrBeFqfPLvwz3rNPYH1Mqoy8euRfgnHUGB5JqcDD1JMLre0GAVz/zPepmPhogbwHVEwuomXqHupnvUC11Mt+HAE+Zq+gII64VwFsJ7kwA94+YvM8HeCajqIHcp9Z/ALw/AN5vBPDookmJJpk8AjybwYqVDr6AbYSOSwrMcSBYCovJjygTBos20B9QSlbOYOaKeBFjhgzBgtEpKmOnqJfUP8HGU7EXF7ZtlG5L36OYjBlfkwBwYB6Z12eRcGEYyVcnpOtIOWTh6AIKCR4nacf7FgUDz+Bra8Wh9NMIPX1LWLRCQ4YgwGvoLfLYhRuaF7MLGklYR97AOqwYN0ov5YeAMoYhQ1ZndN+KB8jYvUVp30tkXr0N77xLcM+uh0tWLU5kn0JUfS+Kel+gqPclrD3PkHnzCTLJcNBFj/lWlLsMPIOl+z4SL48ivLYL6TcmUEwGcuAFLJQ/9D5G3q1HyOt7iFwuA0+RN/IKhZLBQ4nIS1BumNV9F5ldc4hvGEJQVavMkeX3PRYpRfiZPuzPOInQ090IPdUJf1szIs72Ia1lFtkcvO9+gszupyDYy6ULojhS0ixDOWNldzxATudD5Hc/QS6NMTofCOtE1pMdPnb72AGkEySBKqMJJAOp/7nM/xWPzKNgWLGrBRzYHqBr5FPkS4bdY2T3cmDbdFwUUMe5LclpMqzmNcAzpH8sWKRYJsAzwnl5zCiZpgnwNINn6XqMrM6HwuDJLFjLrEgxabJCJ02uA8ni1XaITJMSzdgLQ+LSSGAl35mh3JJJZkrPWAzwh1+DEOZnmUWsLl51kagcK9nVJVCk5bml+5EEA5O9o+yPAELYOwF3lGWq7LVUY9aFQFBYbEpQjYKKphzsli+VaKoOti5uyIyxGCTbQ2Ag4O5fDvBURAKd2Qhk2JnnufY5AI9Me073fZnBo8EKl9hLgzBz8PpBgEfwRjBH9k4xdz0q65CPSyae+ptIOCVGQTF5wuBdGUEiZ/wWGbwfB3ipzcpoguCObAmPMyXRVHmO5vGqjlN2z3kcM/9OMXgP5JqgzWwI8AjsaIOvFmWFT1XBUpDHZhllfMsXBbLsQd5qhfWnHrMvyM1jWjcuPr1WDQ5ljMPXJjDnwtsrX0efI//MtT7f7NcEZMu3j76/Eqx9GuCp5+qmyEpwqAGeYmd4rssiAdg6L1KxPBqgaMdLAXzGflSvvxQkKjCgmjJ8Xw1Q1FyfvTGJYqx4rvO8IlCjJDOp6TZir4yL26WYoTAb1LiuEthJI0Jm8hS447WUxyibSPyt4qIBHjNFCfIYas6F/8/nk8mnkkauRTTWGF8elfHp/czznou+Zqnvp0EsMzAVe0eQRybPfll9Bk+zm3pbmQBQbzu9tp9h5TGqjtmlzJ0APCoKhMEzIhIMgxUCaXVOKuDJ25zTXuqkubR+0GBPrt8C8tjIXUCxgPu3KB18hczr09gRYRX38C3+aTiWdgqJF4aQ3/1ImV5RTi/HtTIxKel/hoRLQ9gXyXzieOwPt8An5xT2RuRhvWciHIOysCuyELuiS7AzqhRbw3KxLTQT20MyBHTtDsvGztAsbA/Lwq6oHOyNtWJPZA62B6ZjrVcyDiRV4kTeGeyOL8afncOw3j0SOwOTZQQn6WI/pOa4ZcjJDWfOsvHXqJxkHNAjHMuuxdbgDOyLyIGX5TTyux6jZuIjaqb/BtvUD6ie+Tsqp79H9cwPqBhfgKXzLlIax5DfNgfL9SkEVlzHCc7W2VrhU9qEwxn1OJhej5gLQ2ImVzP1XuSdNIZJa2aExyQyW2dhG3+DWko1Z36AbeZvsM38HTWMTyDYM8AdgZw9U8f7dXP/KcydBn/6+auDvj8A3m8Nxn6N9/uXzuD9KyWattnvQBaPJiuUaFopeRPnt0ewDb9EasM4ki+PCRNXMfEOpWT5RMP+Hcrp5mTIeNhtplsSpR2+5S0Iqe5AdtNtZDVOyixc7JleeJdcxeHUk7DcmEPF4Gt14ScrR4OX8QWkN9+Ga+55HIguxqFEGzyLGpDUOIayEQ52v0Je70MU3nqEgpv3sCO6EP/P4VAcyapHDvPYhl7A2v0IBd2PUUyZVB+ZoPvIaZ2BtetbFIp2fB7ZnfeQfuM28rsfoGzghczdUdqXduO2ABf+eFWMvkFW0wxcs87JBfQ/DgXii+OhcAxMA7tM2U1zSG+YRuKlMSTfmEY2B4077opMMrtlGvk37yKkphm7IvKxxi0RbgUXUdj3GKkEIJeGEHN5EKnXhhF+shn+lQ0IPtmC9I5ZFNDSePAV0hun4FvciIiT7Yioa8XRlEp8eTwK+2NLYGm7DWv3Hbjnn8cXbnHYE1sEx5AsrPdPw5H0GiRcHkJ6ywzSyLiRLeu+j4yOu0hvp4xuDtkd6vuLVLN5FtnNs4g5OwD/qg7EXhoV5rWQ+UsCWJVjJW9L9tzNxwL4hF0Tk5eXIp21DjxF/q0nyGdOUg9NQh4hq0e5LLIYJqgjY8fCQxcdSu7HokMVHuwu6xkSFi8a2Inrm+H8JsX0zYewEghy/o7HKgFe+33VfW6ZBQ1VZAavXAG8ADpp1rQj4tRNMVlZDeCxWJPiypC/afaOF37N3rEwNotmXWSqApMdef7oc44vh4UXPxNZrea5RXmmPXtHwEfgx7/TzIDFFNk7ypUp86Ocj9JgmW9cnMGzB3fvhBXTxdLvC+ARpJIhoOyLAG/+swEerbytvY+F6Y5vUAze4gyeMX+nAR7XsTRcuaDkmcLkCbunWDze53NkMQLP4y6tJtH8xwCPDJ6SaNrljBnzTmQzzeNVzeOxqE5smha3Nx6z3J+cv6MMlbfzehg7oWSsmsHjttJsAYtc7lMNOOzX+jglWNEgzzwu7Y/R1YDXpwHcSpBmPlefD1zr6z3X+pz4sf+1/9unPufnPa7POfu1kTu5jLFWoO+fD/BYvPNawXOdTSF9jBMIcFH3laTPBAdKQWKydnYxJVSXcHRAinn1eXlOm+BOyRvtWTA2dHjM8Jhj04HgLvrSiMRxCFMnc80a5C2NnxFwZ8zUfgrgUVYu4E7maZU9vkSnGA2nsvEFlE8sleV+ev9pYMf1UkCmr1k81smYaZny5wA8DeDsm1ua9TT/9hMYvEUHzXeiwlH7UskzlwM87nceA4xGUHPNGvwvBe4Si8BtNvxKVEPFo+9ErcQmtrX9LnZHWPHNiQhx7/bIu4TctrsS/yMsGQHexDuUjPP4fiWGJRXDL+BrPYMtPok4FleEvKtD4ha+2T8Du6OLEVHTiWy6nzZOIu484wgaxOl7vUccHH1TxJzOv+wygmxXEVbdhJDyBhyNL8VfTsTiMM3pro4gqWEIDkHp2OihzPFOpFYi6/okrKLseIXifgJzBsEvoJA12Th/N5/Bveg8NgelY1twBjxzToOjL1XjH1Az9QOqJr6HbeJ7VE6q31LWuqfu/CBB5XUz73ByhpEwL5B38z7KR15KnRR1cRB+tR1iUGWbeI/aGebcfRQTruP5F3Ew8xTciq7I//Dxurm/o+bOf6Fq9r8MGSZf/wdpPHFfsfHK84+yTMo5lTxT/Z3XUw30/gB4vwa0+n285v9YgCcumrfJor2V4tK1oBE74yvhX9WM2HN92BNbJqYriRcHYZt4o2biKO0bfoNKyiupNWc2Dgv19rvwL7uOLcF52BlWIPT7QWbqBeZge7AFm/3TsNEnDVHVHbC23kVJ/3NUTCygfJLswzP4ll/DGs9E/NtuL3xxNBRrPRNwIue0mIjEXuqHd1kDIuvbkHNjBEeSisUIxqfoApKuDsGt5LLMuDFnJeFCP7wrGnEgvQoHE0oleDz2yi1ktk3JaxzNqIW79SxiTnUitLoZh9KqsDu+BF6lV5DUMYuikXnEXRrG9shC/PUEYxYs2BWZiXW+CeD/ulmvYF9shRjQnMg7C/+qJhxJq8bu6ALsiy2Em7UeTmnl2O6fgi1eibIdUi8N43jWGaz3y8Im/wwcSyjC7uBUbPKMxgbvOIRVX0dh/1NkNM/CKfUkNrgn40BkIfZHWLEvJAdbPZOwxTcVaZf7YW2bhEtGFb5xjpRw9m9cI/CNexT2xRbAr+SyzM2xsGVYtE/VDQTXdyHsTDeCatuQ3DCC8JOdCKluQ/LFIaRcGsLu6BKsC7DAo/gainqfCMBPa5pWMs2uBzJfaWm/h7yuByhi15fFDSWogy+QO/gcBUOcu3uiwB3n/3oeIrPnPrK6DCmbMQ9CmR9BnD0DIpJMw2yFhTGBnr0kU6RF0pVWpgG53Q+QZwC87K5HEm+QQRdMGpq0zMr8JwEeZ/ACK28gwNYsAI8mK2R0uF+TaMrTekcxk33P5MdaFcyqaGUhqzX5GuDpIsZkAXTXX3Vw+cMv7N1NZgipmUAT4CkGj3N3lGiSzaMMUAM8FlV5lN/2qRkusj3LAR4lzoud8MW5k98Xg0dDEYJbAhgNWNiwYNH1OQxeKXOZbj0VGQ8lmgR30Re4zxhyPmCwdwq0iRyTQedGkLnM3gm7RwmnBnnMxGM0Rr+AQTKBfC3OgXw+g8ew8jkokHdXTFOkESFyODVLKgBP5kWfCCNCpi/x2pQEnRPgkZmUmRwWhZR02c34aJkmwR0LS3smb+k8pQn4PhfkaZbNfm0PuH7qbXUOvFs0qVDAz57dtgeFmjEx1/oc+nlre2Cnb/+zAJ5+PbXm9l26qBkqe3DHolEDPO4zDfBkf/aa4ID7muCF/6sWlaWmWSCCd7n26Lw2wyREMV9q9s5k6pWcUeJhOh+IPDOuYRxcGMchTTSj4aCuq+aMKI9DNs2URHh1iSavoWzQcuE1ScvFBeANs8mq2DsCex5TPH5+fF9qgLcU3CkZqzJW4fVBzbgZbJnB5JnPMRk6BXyXvpZWLvxSgEcQTSk5ASb3pTovVci8AqCcwVP7jrJMAoZF12Tjtr2RFRs65eI2+QpFwwsC8kqoMqIU++Z9mVlbcyIM2wJS4Zx5Btk3ZuS3tWj4FQqoWhp/i2Lm4I2y2cMRiqfwzD+Ddd7x2BdXiIzGIVhaJhF/qV9mldm4FRUNzbEGniO95Ta2RBbhS/cUOIRYcdxyFhktt5HX+wAFfQ+R3/ktEs8PwLPgCiLqe5DZxuzPKeyMycc6jxg4+sTjRHoVsppvo0Cy7z6gfJhzih/Fy4D5fGWTr1E6/gKBdS3YHJKJzf4pOJ5eLY6cNhoFMcx9mKqw71A98b0EvIuMcfYjbLPvUDX3DpUzb1A5s4CK6QVUzb6H7TZVWm9kKZ98hyrKMMVQ5aOYy/jaWnAk+zRcCi4hs2UG1VPvFKib+y9Uz/1/i7N1PDZTWu4i4FQfvKo6EXymXxozeh6P53da27cIOz+MuMZpYWb5W78S5P3B4P0+INov+xS/GcD7pWydbYryMbtl+gM+9zUrpz/Axufz/3mBnvog7kZ0OKIdb0HXAxxPP41N/tk4llEH56x6bA7IgmOQBWHVrSjovIvgmnZ4FDUguLodluYZpDUMI7TqBrzyL8A95wx2ReZjvXcy1nkmYmtgBuiiuS0gE2s9ErDBKxEbPWKxP8wCp6QKhPI1e5/Ij0XRradwyT2Pb9zisdYlBhs8E7E3Mh8hFdfEIXJXTBG+9kjA1pBs+BVewOH4Ejh4J8IpuRTuljoJCV/vEY8D0QVwTq3Ersgc/MexYHzjEim5d7ujrDieXoWtQZnY6JOMTQwTD83BjuAsbAlIl8UxMAOuxVeQ230P4ae6sM4vA1+6xiKg8AKST3cgsPACPLLrsTPUCgefNGz2ToZjQDp2hediW1AmvnAKx9fOEdgamIadwRlw8IzHmuOR2B1ZiONptdjkkwo6UW72ioODZxQcvKKxxiUcfz0Rjuj6DhTfeor4c4PYEZSLf9vlj00e8djqm4wdfqnY7BKPPSF5yGgYhbVjBscybfjKLRKO/knY4BGNje7R2OqTiJ1Badjin4LDiSVwtZyEQ2AmDiWW4WiKDQfiSuCWdQoHYoqxLYh6+VqEljVKZh6Bt0fueaRdGoRL9mkcTa1BUPl1RJ/sgnvueXnMr7hBXCo508c5wAKGNw9RsvIc1j4CPMYYkDl9BEuPAnPsKivJkJoNIYgzF3uXTZWHJyzd4ryIdtnUWXkPIQCPs2oCFk2AR2kRmViydb6GPJPsXWB1C4JrO0TCR5BAh0Za8WcRsBJUcQBdAlvNYXzNWGhwpwsZMWpgt51ddyMPiE6UlCTTiICzd5RncraPzBwNVJKv3RaXRgKKOMNBk+HqGuBltn0LS+dDMLid8xksCEWaxFlWeS/OYqlAWTFhYPFJyZfdIgwPiwxjUd1xLd2kc5r5N32bM4MEkspggXJKo+jTLpqG6QrlXGRZ9T7T+4dgnbJbGqwwDFnPqRHg5UqQtypyKb3i5zFBnv0MHiV/71E+oSJaWBQVD74QBiGhYRyxl4bFEIdMneTdGeYplGEuLsYcngZ1psmKntFTwefKcGUQYrZyRZmsaJDHeUjGJZBZ1WsyrNx/BHeytFCqqZg8Ajh+dzLTPL65fYTVNiRv/FtC46TM4fHYJ8AjYC/jPpVFS9MIaAkOlPxJF7q6oORxoPeX7FOCATIhxiKyNzJ5BvP8qWLbHsjx2F6+2P99tdvm66pzRP8/zw+y3Pq+Lvr5Gqs9Zr7OUqbxcx9f3lwREGacB8Lc6G2zpAFiAAIBThpwrLLW21GMTsxtzPNM7wOeMwLWZEZLm28oaabej9o8h/fN/UkJ+/ySRRgrsbJX+5T7kMZbBBqV41qaqdg8BWKo7pgXdpzKBYI5HpfSSKDUm6YobMYtNtPUvCybD6KCoCrCkGeaazPwnMdwdttdZLfdgaWdpmlsOnHG/alcIyk55LaQRhM/I/cxZ+fJ5Opl7L06FrkNjX2x2JTifdkvKozcnsFTIFgBYZqI6eOf4E/LNE0Ap64l6r55jRO3Urv9vnhuGEyzOibVccnjdsmyaLCyINdfAncCPJ6X5n409p8B1LW0VjOzy9cC9oz4F+bGSXYcnXSZT3frKfbFFGGtSyS2BaTgeM5ZZLbOoGjgucQQFI3Se+ANikZfoWSUvwccm3gKT+sZbPBNwr7EUqReH0PhAGfy1VgIlQGMsCjkMvhSVDyOoTlY75UIul4zTy6tbQ75A09ROMhr/VNwTCON7uPt98SdOrdtDvtiirHZMx6OXvFwSiiTBrAYgLU/QB7dNGky1TIrnze7fQaWtin4l1+BY3AatlDWmVqJ7K4nqJz4KEZ32e0PxHAl5eok0qVpfAf5vQ9RPjaPqpmPqJz+CO0NYZvlHN33cr967gdZy2NzPwjQq5x6h/AzN3Eksw5OmaeQcmUUleML8jf+X93c31DLAPGZH1A+8QGxDRM4lH4GrtYr8KtoEfVS3d3/RNX032ScJvHKGPxsbfCtbBOlDb0jxLH2NkEdjVt+EPOW1Wbrqm5/xPJFPU/9r4pX+LHb/2j2T/39l8GaP/5bb4H/FgCP4GwJuDOA3ucCPNv0e1RNvUfVJG2YP6KCMxQEeiyyRl/B2jKH40k1cPTJwJ7IAuwMz8N2hm8HZcE16yRCy69hV4QVm/3SsSeqACfSa3AkoQQO/inY7Ms8uwx87RKJdZ6xWOcRiw3eCdgWlA7HgBRsC84WELTJPRKObqHY7BGFXRF5CD/Vi/LRDygbmEfkyS5sYc6eXzq2BVlwOL4MXrlncTSxEl84R+P/3R+Ite6JcEmvw6G4UmzyJFCKhYNXHL45HoJtfonY7p8MR+84bPVNxF8O+klEwWZP5vaFYt2JaGxyj8OB8FwciMjDzoB0bHCNwQ7/NByMyIODdxK2hOWCDqHR9V3Y4JeB9V4p8LWeR0p9NxJrWuGRUo0NJ2KxwSUGW7yTsO5ElGT/bfdLxZdHQvCNUwQcvRIFnG10i8N6tzhsC7Nia3A2vj4Rgc2e0dgVkIA1xwOx0Ssa630SsCUsB5bWaXEhjT9zC/sjivCX/UFY5xaFXaEZ2BduwTafNBxLsCGv9Y5ERzjnn8TX3rFY4xGNtSfCse54KL45FIC1RxlI7oU1J4KxySsa3ziFYX9YDg6G58LRKwFbfZKxxikcXxwKgiPzBqOs2OqTBH7WfWG5OJFciTUu0fjSKQI7AjOxn4DdPQ5fHguHg0+y2Bmz0KW7FwtXFh2qK0zJmcpaIghg91fYOgPQsSCh66JiPxTY42Mi2VyUbirAZz+Lx9eSokXm9DTA45qvbwC8tvvKAe7GbZlVlPm7iiYEVDUjsKYVwXUdCDvdg+gLAxKiLXOKnfel4KHRiGLvdPHKc4xzGqoQNgteOr8qO3/Kb8jIkI1hzABnVNR3fyyFl+TCNWuAp9g7e4BnMnh3wJB2GpNQ1sjCRsnz2N3WcyqqyCtj4DHnUA2jBnvZ3vLbqngyix/d5eZa3TZc6wjQ6ZZpJ9tSZiB8TLmhErh8CuBxf9LkgY6RXPM+i8/cboJ9xeKxeNNh3uzAS9i5uGh+lGYTAR6l3xWc6xkl8HklbqKMLqBkOPrCkDJSMeSWBHDMvFMMnmGsQsbubK88vuikKXN6yoCF4FCxt2TvlMlK/BUVNs/oCjFbkagEFZegJbQEeGRGBMAaAI9mMlxEsinflwBPSYr1TBOBX1zDBJKvz8h5wO9UTvZDFjosKlt37mtuH+53vdgXuwLwFi3k1fGgWIxlAGVVgGdKOO3n7tSxvbTAtQdm+njXrB/vLwdgfIwATgE8M0bEBHWrnT8mu6ff46etzXEAe3ZNszpqxkttFwUkNKBQa/N5WgL56TX/X54vZlo8Js3zhqBD7zOCNHVbgXQF8hSbZ39bXJuXARc5zw0TEXsTItsE3WYJ8Li/2RAgg2Mwv4Mq2FxJ3cngzckxpphzA9zpaynn8AwTIGlA9C6bZeZstqgl1Dwer8Ms3LNp1tV+BzkdquhnA5b5bDyGCaq4Xeg2qYDo0vVSMKeO14rFmAS9P9TjvEZxu6rtye1obEuDDSU45rZdCvBMNk8DPL2v+bnsb/Mz6uNWH2fqmF4+g/dRwCo/Oz8Pz0MCPFM6rYC6Oi81C6vWPwby6EdQxOsZGzvD8ygf5lz7PMoG51E5OA+ntFps8IjFVgI86zlkts+icOAZONtOV2qasxTLDB8zSZ+iZPAJ3LNPYpNvMg6mViK1ZQrWgSfg/DsZRXWtoOELWcbnwsZtDU6Hg1csdodb4F5wEekdd5A/yP95hrz+Z8juUfPidPtmvFRB+z0cii6Fg0cCHNzjsDs4G65ZZ+Cad0WYPu+Ci2BWnXP2GbjknoVHwQV4FZzDwYQiOAYkY0cIGbxKWLqfynW+8NYzcTb2LG7AscyTcM46BefseviWNSLl6ihKBl6havIHVE8rMKOaRR9QxjGZ6fcon3qH6rnvUDX7PQj0KqbfIeLcTRzLqIVrZj3iz/bLNdU28xFVMx9wcuYD6m7TzOV7VE5/J6MbB5Pq4JR2Ep4Fl5B6fRJ19/4TlQR4Nx8j/lw/Qmo6EFTdgfhLIzLaUzut8vT+EcBbDfQpUPd5wG0lU7j6/2mA8sf6l22B3x3A+xSY+yUAr4oAb/oDmKHDPKrKqe9QQQMJA+ClXx3H/ugy7AzKwaHYItGHbw/KwEbvRLm9NSANa1yjhRFjDh5z0zZ6xgoLtckrFtv8k/DnQ35w8InHjqBU7IvIxq6QdGzxS4RTUpkMCW92j8AOnyjsDUnBRp8k7E+ukWgB29A8rM1TcM2swZ8PM3stBgwq3+iVhPUeCbLsjbAitPQq4uvacDCmCJs8YgXYEdx97RQiwI7gTtgs30Ssc4nAetdI0a2vdyFjFo8dAWlwS61ArO0afC11Etq+wS0G612j8eWxUKzzS0Py5QFkNI7gYGIFNvmlYVdYLg5EFWBPWA4cPBOxxilSAUaCiKAmiwAAIABJREFUWVmi5D3WHA8HX4s6+W+Oh8tr7gjKxJFkGw7Gl2KjVzw2e8Vgmy8/dyDWuoVjc0CKyEXLBx+jYug5Yk/3YF94Pr44FCwB5TtDM7ArJAPb/dKwxS8D6VfHkNM5A2drHdb6JeCvx0PwxZFAfHnAD3/Z44l1x4Kx/kQI1ruF4iu+x/FQ7AlKw4GwLDi4x2Cdcxg2EGi6R2OnXzIcPGKwngDxRATWnojARvcYWW/zTcIW7wR8eSQI3ziF4s/7/bDJNRo7QywIru9VXV1xXyO40ZbbCuRpdkeMVYz5O5nF08yHBGSreSb1HDWvZ7J9OmJBzeexQCHo498Vg7cU4KW3fiu5TalNUwi0tYi5il95E/zJ4NW0IuRkJyLO9kquWtK1SWSwgOl+KCCGnVUF8IxO9KrsgyoWdKGlge1SBkwBIbI76S13kN58BzRREVbIiEggyCN7pzPX+LzsDoJaArznRkGjisnfAuApcMdOtRGNQCt0Y1kC8HRMAre/EV5PcE6QIwCoWRmRKEbrFwC8MRZwr5Hf80S2W8zFEUSdH5QigeyrnrfTLprLQR7z8BTA0+wdXTY1g6eiFlRcwojKIuT+MPaJgLyrk/K+KRJ2PiNd3RQD5LGpoTP/5LaOSxALesMAyJih5HaJvjyKpOuURD1ZZPD43biwOCXQXg7wWERqswkWm3pRwPynAjwlNzaLW9WwWB3grWT1TLC2EpgpcGcCvCVsiNEYWdkgWfk6+rN93np1gKekjBrwmkW+LvZ/3prbmq+l9pMCGdwfZJg1qGMzhvJCbamv2HcCE3twJwyQsHnLmCljztIETSpGpIIOlaN8f14HFLDTjSSer2wmELiRUWfjgU0ENlZ4zSVg0w0zuW+YVvE2j0PVrFGOuNKEkzgade3mdZgRPhnMlW2ZQbZI2B+Iwkbclg2AR8CmtrmOP9Dr5ftAgzG9T9R9s8lkvz2VTFNtNzWLyvNAgRZuB3XslxlmUvo1eF8BPQXI9b7WIFSYRebb2V3Tlx7/RhPPiD3i+cj9pwCeYu9k/y06af4ygFdKFnRwHlXDr+Gdf0HqJzbAT1jPI7t9TvJuZV+LkQlZP4abz6OEAK//sSiT2Eg/klGFtNYpcddWAI/HiZoBLOT1c+AFUq6NS2N9g2sEdoVlw6f0qoxO5A89BaMOxPCNIeaiunmM4r5nsDTPYnd4vtQ4bPo6+qTAIdCCjSEF2BFThgNJVTiYWoM9CTbsTbLhSAaZtDpsCcnGWo9YbAtMgXOGTX5bq8ffIrVhFE6ZKnv3SKpNwCDXW8PycDS1GnEXhlE29Bp1U3TI/IiSgefIbr+L7I67Skra/xjVUwuonf1OMXvTZPC64JRRB4+cs4g+1SONkEqpa9+henIBtokF2Miuzf5NlGF+Zc04lFiF49mnkdA4ipq7f4dt5j9RMboA5hv7VjbDp6IZSY2Tsq3NfL0fZ/D+AHi/DHD91v/9+wN4U+ySUutut0y9/6cweAR4tLDlnFGlAfAYnpl6dRx7o0oNYBULgjaCtXXuUdjgGYPN3nFY7x4NR98EbA9MxVb/JOwKSoODdxw28++eMfhfu92xiRpu7zhxfNoRkII9IRnwstThcFwhNrlFwME1BDv84rHJJxGHUqpRQeOB1ln45J/HnvBcrHeLxTq3WGymvMA/HbuCs7DZKwlfH4/AzuAsHI4pxFb/NKxzjcQG9yj5jOvdIrEnNAMuKaVwTS3DruA0rHePwkZPAsU4fOMSgXXu0VjnHoM1rlHSOdsTbsHWgFSs94wVMLXGPQbHsk4ir2MWJb33EVJ9A2u9k7DJPw2b/VPxjWs0OLTs4JsiDlhfOIUKaNvknYBNPgny2l85h+Mr5zBs9knEFv9kAbGbgnJwOMmGPVH52BaYhg0eUfjKOQR/OhqEjYFpCD/VgarReVSOvJQsOrKn/34wEP9xNEhm68iGUn76tVs8ki8Po+DmXbgWnMamoDTsj7Fiqx9ZuVBh8b4+GoT1ruFY5xaOfzvopcCbcxg2ukbK7fXO4fjycAC+PhKEbT4J2OwWLSBwu38SdgSlyEzgV05B2OabAEfPGHx50BeOblH4cr8PHFwisCs4EwF13QIKCHC46DBsezmfuFrSWp6snWG0Ii6E4kRIu/l7igURd0JlwqLZPRqwiKxT5J4qv0l3rX8M4CU1jkv+on/FdfhXKIDHucPQk12IPNcHznWlXKd1/T3k9T4W9ziRPy7KeFgULy9EdSeY4bFKJqXDwUXe2K/kjQS5BKJSKEkm351FB02CPC4Ed4lXp+zkmWpmLfcmpVLPpWDUxfxiUWOwCb8Gg0cQJ+BOQB075npZyuCRnWQhIPuEeYbdDw155l1h7sjeEfxw//4iBk9Yi9fi1kr2LMaOwbMPOFdZeEvZO4I9BfDsQJ42WjFMViQT79KgxGQsBs5rkGe4anI/LQV4zMFT8kwN8Hhs87suMtAijaPjoCqiWXhHXhgGYxJYXGtWVIFnxpUYkSqatbBnd1jYSq7a7wXgLQV/qkBeCu7sAZ892OPjK8+n5efX597/pQBPSQMFFBAYfGLheWeeewvCPgvbRpnzMoCn5JoEBErOp+5r2a0J9FZj8PhaGpwQmAhjKMwumwBKHSCzm5TcLcqllbSOxxkNVuigyUUx50r9oJpkKm5FKyk+BfAIFnntJvAjK516bRKpjeOyZnaqRVi8xxJ/w+s8r036swrQI9gzFmFQFyWS9mCOt/WxTNdFtXCb2rN3BFIaWBFkyTY3GE61nfTr8P8IaLid+HkUGF+NwdMAzzw+Vx63cnwyomh4QT6P/edQgPPnM3g0IzEZPIK112B2LmOnQqtasDPUgl3hORIbQOkjM+sYQcXtwqWUzP/gPMrJoPY9hlNiGTb7JOBIug1pLRPIl4zceTDbVwLMR96icGQBBYPzSG4cg4NfEtY4h4qyiqxZTu9D5A88EZkmXbWzbz6Fhdf1HobdP0XWjRnsDLNio0c8tvmnYF+kFSGVzUi8Mo6Ua5PIapmRzFxKeCnlzePx0X4HvsWXsck/FdtDMuFqqUN21z3Yhl/Av6QBeyKs2B9TgMMpZYisb0HEyRYcTCzD1sAsHEisRvz5IVTxGO96gJDqdjhln8GhtBocyaiFb9lVZN2YgG3stUgmbdPvEHW+F04ZtTieVoewqnYw+L16hvFYL5FwZQRhp3slN5iMH6X/oXXdOJxcA+ecs0hsGkPNHbJ7NGH5DraJ18jp/hbprXMoGXqJapIfiwHqlFeSVeNazwH+o7X+n9XZuM9l7eyf91sDof9T3++/B8BjjIH9/N1PlGhWTr6FjYOrk5yDUTbwZPEqOYs3sSAn8IEEm2SzHIjOg0dWNXaHZQnA+/pEGNZ7xGB7UBr2hGfjWGKxLFv8ksUN6qvjtNeNwZ8OBmCdWzQcfBKxySsBm7zisd49FkeTynEooQQbPGNxICJLGD6aqBxIrkI5Q51vPkRgxTXsjSmEg186HPzpypQNl4w6hJVfw+5wKzb6pGKDt5J7bgnMwkbfFBxLqURA8UUBT1uCMnAgvhieuadxOLEMh2iwklWHw8nlOJRSAZecU2AHaVdMAXbHFiLYdg2h1dfhnF0Hp4xqnLCckjDkkoGnKBt6jqyWaXgWX5ELjmNYLvbEFiOqrhX+JVewP7FUXsM1tx5c9sYXy7IvoQR744rhX3pZXt8j/zx8y5oRd35A7ICdM0/CLaceobYm+Jc3IvRkh9gGU0tOmWx+932E1bbjYHIldsUWYH9SKXxLLiGw/BpcrReQ1TaLgt4HYuyyJcIK56w67I0qEKbzGD9TmAUbvBJE+ukYlCpWyBs94rDBPRabPOOxOyQLvE+2cq1LlAA2R58kbAtKw6GEAuyJsmCNW6SAZ7J6Xx8NhgNB4NEQbD4RiV1BWYsATxlHqGKE8jR2iVlMsPBlAUypoi6GCXxMgKfAncjcFovl1UCeAhPsVvM1uawG8DIY6N52DwkNY/A1MvAI8CjRFIB3qgtR52+B4dlpzTMSYcHChp+f0kAlYVsJ7rTEh26FZPk4h0IQRNMBWQxwx0JJyUqVLFXALaWLRkSCzlbTM198nC6bNDIQQCQA74X6UTcKTLPINLrTv4JEk8CD34OAVYHW1Rk8AXiaQV1k8O7L/hXQI+yWmk/7JQCPsrRyMheD82JAYwI8FYeg4hEYaL66RFNHJGgmjzl5EoS+aLKiWDwa7cRdHlMsnsxFKiZPZvEaFRjXM3irSTQpiePxrOYSlRU9i2nOMXJbMSKBAI8xCZop1iBPNUXsi1tTnkk2SEnB1DySyWCYLIYCApotMda/mkRTgbulrIeSdy43ITKLaFP++VsAPA2M/pFEU7E/Gnj82PqNgDoF9ExQp0CK3m96n9mBOMMJUjF65uPCAK3C4GnQyNdViwIw6vgwzke781LLwNlI4rHGmVc2EFKaZ6XhQlaP114T4CnVA69LSqKpZvB4fPK+ekyZrvD6lXxjBkkNY0hqoJvimCromYXa/VDcfXn86sYDt4399la3VzJ1moFWwFgBMyXF1JJMc62YTzaWDAbPyBRULJ1iU4WlMkLRlwLA1Rk8mROUOA9Tlqkt8dmI0Mcn5x/52jz3+P4aaP4SgMe4KC4ye0t5prBx6ngqH3qD+PP9UutwTMXVehk5bfdQzNxQ+X6Ubr9G6eBrlNGkqv8Finsf41h8CTZ6xeFwajnSW5cBPHG3fAfGRRHgJV4ZARvP65xDsSskC/7l15Bz8wEKBp+iYEDly1p6niGLAK/vCfL7n8HSNofdUYVSt4n5S5oNWU2TIl0sGXypJKbDlJsvCANWScn54AtE1HVgG/0MwixwzTmFnN77yOuYg1tWvaiRdgRnY2tEDvalleNwVjX2xpdKuPnW0EJ4FTYip2VOzPmOpp+CT/FVAb/ueedxMNkGn+LLwrRxX1KBFnn2Jo6l18CZAK+6XTVDRl8jvnEM+1NqsTexWhzEa2Z/kFo38uRNHIyvwPGsU0hqHEXdHB05CcA+wnb7Lapuv4Pt9ntwfIlA0QRzGqz9AfD+TwB9vxnAE+mlYXayeHsV0FY5ZcfcaRbPYPDkb/Zs3rLXs5/J43vo+xVTdEBTAK9asl+0TPMDKqfeIq/7WxzNOAWHoGx45NYjrr4dOyNysdE3GXuireIQuSc6H1yc0mzwK7qAg/FlksOyzjvZOMnz4BCQid1RBXCz1ON4eg12hltxKKUK+5MqsTU0B76F5wTkHEypgl9FswweM9Ayr+MOwmrbcCS1FrtjS+GedwHpDaPIa5lB/Nk+eBVchmvOOUQyuLq6DQEVN5B8ZQR5bXMIq+sQcw2GWvOx6DO9iDvfj6wb00i9xg7UGHI6aEs/hYQrQ0hsGIa1+x4KemkLPYuM5ilYOu6IAxWtiUuGOVT9HLnd95HcNIHQ0zcF/JX2P0ZuxxzSrk8g6eoIstpmkN02g8Srw0i+Nor0G5Pyt4Ke+wLEGJ9gvfkMBb3PkMecoVZ2vr6Vebvi/mdSYNM5q4Qht2Mc6H+FvJsPkdJEI44xpDdPwnrzWxT0PpIh4fxbzCV6htQb0/CvakPk6R4E2VrgXdSAOBa+de1wyzsH94LzCD/ZBq/889gfV4ItwdnYFVkA/+LLsk/2RBdhV1QBAkoaxBxnb3wJnHNOwqPgLHZGWbE5gNLUHJnB28owVv8MbHSNx3qPZPhUdcjclpYO8TOzuGXRwIKWjJ0OhdYgTu633xMXQhbIXAiE2H2mtE8DOGHxjBwnXbDI34xZvtyu+1J06JiEjI4HoIsmAR4NVJijw/w7Gq34VV4XiWboqS5xY6SraHrLLHK6H0hXnPMtFZx3EdZOM3XmermpA7+vADzpqKsMKQ1qF9mtLgaA31MRCU0qAy/ZCM8mwCOISL3OIfW74vypgsE5f0dmh11pVXyqwkbNvLCAomnB58zfcR5Pv8bStVFIGuyRKrQYVstikkysmsdTwJWF1jPV3TeYSb0vtDsfC0n5nm13pdjULN5qAI9FC4tYFuMygzfxEVWcc5zmdce4zsnc0VsF8IZeyfZZOoOnHDMJ2sJP3zRNVuwNV4wMvIjTKhePrJ7M39GJkw6aF3Wm3pDM98VeGlsEetw3Wk4rLF6TvcnKMidNOg3qeVKDbWbRrVjcJwLsFMC7bQA8Rl+8WNzWmunRYE5AAO3XF405FMBjF19vO+5LshWc11pZXC91gVTxCeZjulGh3A+XMnK6yF3JtJkSTwXeTOBmz9LpQpnPsX+evr90vs88t/RnWm1tPzNofi6TweN5yXNBjDwM1sge6AnLZMeK8f7Sc2HpOaLPNfUcdZ5oQKhBhV6bAEWDPA3KFVixByoaIKj1C+WQyjlbO6dIBeIV+FGMlgJ3ZtNFnaM8L3l8ceH1kICMAI9yYR57vPZq+bQ0m+S+BnImuFOvoQ1XlGsvnx/fOCnzqUrCPIykq+PiZpvTqRx+yfSLhFgDL60sWB4ybsgoub30d+MxTECmvp+5vXhfP7a4jSiHtItN4HWDxz33jdoH3M5qVpn39b6T/b+4z5XcVQE887jUTYml8TcfxBiGryUAT+bvFNDU+4/7dPFc5czsIBfOu6mQc0YmLDdZKdIAz5BZSmyCwWSWDS0g4/o0Difb5DfZxXpJDG6KDJMtgrvCfjJ4b1Qebf9z5Lbfw/5IqwC8Y5lVyGy/LQxewfA8+F506CweeQvO/vHzxV0YwAaPOFH1CMArUwCvePg5igYVa5tz8xmyeh/DQoO0W0+R3TqHHeFWUSk5+ibBJaMa1vY5iY8iUCUbSfOYsnE131vJ5ujwPKLrb2J7uBVbg7JwLKMGWT33kXx1DMeSa8RP4CBruaKL8LI1wtvWBK+Sq/DKvYQDSXUSqZXb/i28S5pwJKMeCecHUNb7GJmNEziSVosDiTaE1XahgnEG0x8Qda5HHMudM04ivLZTfrcSr0/BpagB26NKQNDoV9kmzTc6vMfV9+JATCmOplQh9lwvbKOvYRuhMdUblE68EvfOmrnvUD1L05QPqKZrpzh3mgBvuZmK3Nc51bdXA4V/MHi/N1D42wG8T4E5Fjr2iwZ19msN8PRj9iBv2esS1AmA5OMGyKNW2Tb1HtWTH1A98Z2aw2O2EY0Opt+ieOgZAqpbcDCtGoG260i/NoqDqdU4lFaNyPouJF0eRFhdm/wt6nQ3LC3TSGucEGt6/4pmxJy5JfeZORZ9pg85rXNix5vRNCXhwlHnBxBxuhcZ16eQ3TYrEhDq+zkQzUK7kgCn/zksrQzCnIS18wHKB15K2LqNF1GGbfc8QQWHldlRHHgpBSG7/sUskGmYMfwa5fxREDnEK9VpovRr9JWc1OVjzKNSS+nIK+Nx874EtQ+/BrXsRVzEmeolCgaZpfISJcbCCwQXSlsrJxYkwJMhnmTibJIpuICKMeWEWDb6ASVDLMw4lP5hUeZSNv4eJePvUTT2HoVjHyQMle9bwKFphlzTmloGrWm1PI8i5miNvJEOnWSudT9BHtkfBqz3PEFhr1ryuvmjfB/WnociqUhvmkL02VsIr78pLK2ldQ4pV8dlKeh+gOyWWbFajm8YRkbzNEJPdsK/8gbizvYh/nQv3C3n4ZV7EXsiirE1pAChZ/oFmCrAw44ru56UKCoGj4BNAzslxVTGFGqOScn51N9VeDQBoQJ4ZqyCLlYILMzlIaTg4NyT5OA9lpiE9LZvkdF6V+zvfUqvScg5JSm+ZPGqW0CAF3NxAEnXTIBXNPhC5lw488KCkoWmCehUcazMHLQ9verGsvASWZMxd8jPqTP9+Dnlu7cy4HxWpJiKFaJ5x9RiPALlh5J/R6c67jvm9NBtUiRJS2VHLOY58/K54O5TAE8VSSYjoQGeKiTnBXxQCsZ9KfN3hqsmC0L5jgxNNoC33jcE7Vq2qADeHWEkaeOuTVY0K8UCSgM8G4PkafQ0pZpPokqY4CwPO/XsXM+LkyZdRzmDJw6a5zhPZyxnyeLZSTIJ6ATU8bGli2bxKM+UwHSZ5WP8wjA440cQqdk82VeGnJagXJbrM+AcnkQl2ElRecySwSOw19tDm1qw8NYSTW4znhsSFk3ml6wpwZx90SiZgWR9NIPBuZvXUuiyADYZHlOOZgIaBXTUscoQdB2EvjqYImDSBip6bYIoUy6pgJcyHlL/owtlsiEaJKrn69f5R+vVwNynHlv5mVb7Pu+MWTnNHplrfd7w3OG20oBtOdBTAIGNBcUS8e9K9qdBoGL0CFbUOaPBtwlaNEgRgKDz8Ix9qgGfdtdU+53ARskMuTZfl6+9EuCp85IyUNV0YWOFxxjlmVRJ8BhUrJy9ydXjxbk7DQwX10bQOa9jPB7ZrIm6OIzYC4NiRsR514TLo0i9Pi2NltwuNa+spaZqPk5dp/T3UNtNb2fzOqNAnJJl8nvKsS8B4nrGTuXgadaM1wv5HwHB6jnq+FevKduqX50fel/pNfcz9zcNYHiNMZsMpjTzUwweX4OvvXgOGmYvBHn25yrjcHTEhQJ5BHerADyjfhAH3aGX4Pwd3VhLR96hdPgd8jof4oTlLPYnlON47nlktMwgv/eJXCfErZU1ABu/gy9Bh3E2qzZ6J4k6x816Bpbuu3YSTeW2y88hoHPwpeThbvZOwIYTYaLS8SttlMZm8RBHAZ4JK2vpeoLMmw9h6XssxiyWtjviuElTNSqwnFIqBOCVDr6UeqSYrqCs0YxrjGzn0TdIujgsWXyUXe6PL0Nq5x0kNYzjYEKVeDr4F1+VRnrJ6AsUM+uOx13nY6Rdn0NO50OUD7+W/OWES6Mo6H6ImtE3KOt7Apec89gRWQLPwkZUDi+gbvqDZPXRZOVYWi2CKluQ3/cEPtXt2J1UDaf0ejinnsLeeBtcCxpgoUHWuUEci6+EgMzcc4g914+E86OIvTyK+OvjyO75FuWc3bv9Xlwxa2cZjK7BnZJoaoLEfr2opGNtvQjy7P/vnwPyfm9A6b/r5/mXAjz7A0ffpmxyyfwdQd0nAN6K503STOXzAB47sIxJqJxhBslbFA8SNHyLwr4nMvRqvfkQ+T2PUDb0ErYxZt+9Xlx4v1zsv9mhfy2ORhxepVsci38Wa3pZaq/81k4a90F1Y6XQZmflrepcUQYinVe+h/rxpd6fP8i6M6iDZ8VFinIIg+XgWjEeC8ZjSgvPHB8u7EQV8+JphEkzUJpAjoPHheyeDfK+yjcroAU+pXjM+ht6KSCvaJhr5gK9ltcro7RsnIUVM42WLrTTL+qn9p5d5LcoGWIwKj/POxQOLaCAIdnUzUvn7ZWAt1x2axncbjgY5t16Ckv/U/BxCdllEdHPYG3OLahOMosL/hARZHHhj3ceLa77nknBzIuoXujkxSKaS3H/C2XdPKLALLcJWR35PwY097+Ui28BrblvzMHSes8oUpW0T55LRstwklQMnopC0KBNpJmMDqApR+udxZkmDfJYsPD2UtmbCShMgEcDjwfIM2ISsjofSpZNWstdMTaJvTgEn7Im+JY2wqe0EX4VTQisaUFYfTdiLw0KK5rROofcmw+l88fjVEs0PwXwlEOlEWIrDN6LRYAn4MfonCsQRDbxnnyWlQBv2mDvVMC5kmg++FGAR+ZB2Age18vCnJc7Z9rfZ7GyfFkN4AnYWJRoKpAnc4V00FwO8OxYVbU/1Bwevy/BnQJAzOJ6iJwuMgcKuP50gKeaMwTwBFwEeDRXodRSSTTV7B2Bm0gyT/cIo8d9LNEJhqOmNmARkxXJx9NyzQHEXBwScBdzcRSKxRtfzCfkjCTflyyeMHk3ZgyXUHMOjyDeBHf8rkr2RiaF24YOmhEXhsTCnsf+/8/ee3bFkWVLw3/nWe+H+8y9M+3kXct7B0ggPMJ7733hvZWEPEIGAUIChBXeSC3TLe9tm7l/It4Ve+epShDq0Uzf6dvPWv3hrMwqqoqszJOnduyIHdv8nfI4rXtkMkoDfGfQyzo8BpM2OZ8JducDPAV5Zm6YrVn7PgfgfQyeXMDu47+pdJn3hwvo6esNOPv4PYt/nnn952w//szPB3gK6gj+9FzxMc/TwnuCjxcDeM7XGRbKYqCZpOBvjwE13Bpwx7XXyPuKBNwRrC+Qalqg3gl6LNbIAAj9LGXSJSHA3xxKwi3FgEqAHwprR3DHxAPnF9cezi2VX1IurnXLYqzCBI1IMl2snSRwpKWHmisxURPeMqj3jzjUXgfXUvYLTb80Kw7FnMN0+iUQcx2vusByDpsEDs859/W7KNsmoMxyi+U5cX2G/l3Pm1XHaACerc6O898AbF1PDPBTMC7X0enw+TkAj2y01ofKXGQCbeSV00FTr5/r2pnvy9/YzwV4CvoI6gjuOJ6jdJi/++9QNvIWhdcewLv4HPZmNMI9v0X6dDLOomMpgbwk3gafoHzoCQqv3cGOtDp85RmP9eH5CGvqQvHwQziGH8ExSEZOE9tVYszzDEXXHyCupR+rfBKxxisGW0Ky4V/SitzuOygeeICi6/cF4OX30knzB3HUJBDN7/oO34bk4RuPaGlntSehDIUdc6giC0kDrHGO19IHj+etZvwt6sfeIJ3eDTGl2BCaC7f0OhRcvw+2INid0og9KfXwF4D3PSonXkJ62039iMapX1A/87O2WZmgs/tbKVlIPT8lyYXI5j7syzyKrQnV8HK0orT3MZqm3yP9/Bjcc5oF4AVUXBTpK43TdmUcwZbocrgnN2BXcj32555A/IkhJB+7jr0JlWKUR2XausgSbIuvx470I3ArPg3/+g4knp+QJH3TzZ/wJ8D7fxXC/fpx/68CPKdMyTBzn9r+mwAe+5BUssHk5AtUT75A7eRLVI+/RM0EJVXMvL9A1dgLVBPQcV8e8zWvUE2Lc1o7T5D1YH8upfK5z+crmfGxnmO/MZXXKAgiKBLXMHkfF0DK1JR1k2JkkSRpwFfNPkaUeZkhixkZOLJvL6U+yjBz3IolOYEXBx+PUENql9Y7AAAgAElEQVTOhZaLJvvKPEbF8BOUDDxE6cBDAbEFlO71PkTB1R/ERreUjMZ1syB+L8A3v+cOCvtYC3YHhT33hCWjfLL4OnvA3UP+1TvCTDIjl3F5FtkdN5HTfgv5V+4ip+M2stpvSiNZ9hhiHzb+KBtzEgf7DvXdlwUy++ptYd8K6ZB25bYUSBf230cxzUHIHvU8gqP3MYquP0YJi9IHn0oGkL3o8nvYDPweivoJ0il5eSLGFdxnHx6ynSX9jwXcEfTxx4e93Bxk4uwMgyUbc9DCnz/sfXyPSvoIBCjt45ZAQSWaxuFN65KYGdb6OSPZVIBHEwqyeaZGjwCPQYYGzdrQ3LyXWwbNDGIkkOEPEutNRCJ4F2kdt0EGL739JiKO9sGnrE0AHhk8SjSDGzoEACScHRFZa3YXHbp+EGdDqSUQieanGTxKb0wigTIp/vgK8GYti2kLYUlTCVCF0WLvtIUMngUYDHvHZsL8DgYILcbgGSZBgqZ/F8BjfYdNprk4wLO3qrBqfSyjFV47A/B4XbOk6TyvkQI8I20yASAZ7F9j8OS+JYPeT6vvm4g9OQKyb06QR2An0kvdkrmjZNMF8Pj8/EFgKLV4VtPzWDIVC9g7Ux9JN835AI/snbaB4LU1SQleayYwRJpruRUaIxo6aEYcH1KA131X7m9hT6yeYgwYOQxbYJIz5nkGsbqvbIYd4Jlg1j43pCeildz6RwBvMXC1mCSSr+Naza0L2M1n7hb7rP+p5z4X4NmZTLMvFvlMBlryQSeL55QTuli6TwM8ggrLDIe1UNZ7Ffy5gJ4d4BG4mGvqAncK9Mz11PvBZaRh5gFliQoeDaDTpJkBePyN4LpD8Ma6O7pnMllGJtlINDWRsAjAEwmnAkCu05Jk4G+b5ZjLeR1y9DpCG68ijOUPR3oQc0J7hqZcUBaPazDXKmMow+8p89RKSBDs8hwZMLY4wHPNecOMme9vQJWCRU1+8Pybz9NEyDNhtXme7PeB2f8cBs/Ii8nucY7JPB81LRIIPpncUrBpriGP0Vy3xRrWL94ugc3QXQCPcY0kdkffo2jwNYr7nyGwqgPro0qwN70O/mWtSDo1iNyOORQT6PXdh+PqHaSdG4V38Sl85Z2EZb5pOJDXgvRLUyi+8QSOkSeqLBp+huqR56gZeY5qKowGHiLmaB+WHojGWgK80GwElZ/XRP2IxjxsjUAGL0fY2UfI6bwtUsjVAZn4xj0KdB2nkV1gWRvS2qakLKRi8hUqJl5LGwPGbkwQO67cRWT9FawNysZK72Tsii9D3pVbyL08i/2ZTdiZXA1vx0nEtvSiauQpGsl2Tb4D6+BITFBRxpKTyBMDOFjcij3ZR7EjtR5bE6uxPaka2xOr4J7dAkfXD2iaeof4UwPYlVojfXoDKy8JwCMoDq7twraYShzIaEbymRGJzwp67yL+WB92J1ViS1wJtqVUijw0vL4HXkXnsD2tAXvzWuBV2ibOnXWTb+cBPNMHz5Au9u2fDN6vA6o/2l//9wGeXZ5p6lIWAr1PAbwF73VKn0zfPEuiyd4iBJMfSTSn3qJ8+jXKJp+javI5qideoPIGgRYXUsoEucAxq8SM4iMU97MpM3uzULbI5ppPQFaLjBZZLsoZi/ja4adwDD6S/cJ+ZZVoVMHm0ML8sEE2m2JfuYXCnruSWeLnMpNVeO17bb559S5Yd0VHLzo30UaXDa3ZoDPt0hQyO2aR1TmHjMszSG+flucoxUtovYHE1huyjT89hIST/Yij015zN6LI6Bzvk7q9oOqLCKvvREhdB2itH1x1GUGVl6S+L7imHYdr2hHWwL+3I6CqDX5VrQioJjt0Xl5Px0a+93DNJQRUnrcs+mmIcgKejpPwo97ccRr+pa3wLT4Ln+Kz4HsO13UgpKELoY1d0ozbr/I8DlecRzCt/Rsuw7/2EkJq2hFSeRFBVRcR3NSFsCNXEN3cjbgjfYhrGULCiREknBpB0tlRJJ8bQ/zpYak1ZB1gStuo1BoyI5ZxaQ5ZtOTvvC11gLldt6WRbf7Ve8jvvoeCqwSEykQoA0MwpVlgOjzyx12ep52/MDOUeSi4E9mQmEto8EFAxsCXYI3yNG7JeBAI0KmNQYlINS0DFqnBk2DZyDRdhir6OeqoaYIYMsqUDOWy9q7TBfDYkiCk6Rp8Ss/JOSfAC6y+iJCGTgEESedGBXDndt8WWQdrImjqIT2nPinRJNv6UuotlDmliYar35/UvRDcWbblIlnkd6Q0ZAHA07quGWmfQPYup+uO9PL7NMAzLJwV5DCL/ZkgT4NQ837dLhZ8EZjbJWEC1gXELmDwbPU9nAvO62oZ6RDg8Ttzy2vC1g+cNwzaNHvvyvD/GsDT/l+vxTqbyQieo/jTozAtEtjLzs7kiRxTAJ6CPGmRsKAmz4A7p9mKSDXJ4JG9s+SZVqsEkWja2DtKNAnuCFw5b50JCavdh8xPm2xVAd4PiDl9A+EtA0hsm5IA3CRxJLgWVsZl5sAgksGjsBrWvgSTlrMmA+WFAO+j68vA+t8A8LSWbzGAZ3fHXIxZ++3PfS7AI3hbOFw1ivZ6RTXiMCCQW2E/RZL5KYmmkWe6ZNOqIGG9lgukyRx3gnID3hXMGNCnAE//pgBeQbwBOrzmCoo4HziM4ZECPrPu8P6jiQ8BHtdRAjwxWLGSDAR5Zu0WBs+SzivDR4CmbRH4eVy7yRSmXprF4aYeHK7rQnB9F8KariG6ZQBxZ26IrJzJM01mcP3nGqggSL4T56zVv9Ow0spsWhLWeefJxVIb8CTf39b7jueAAE7AtcWY2sGduR947fQauta3zwV4Kt20+jtaTdn5P3ks/G7m+5ljdAE8bXauEk2tw3PJNC2VB9ufyPgY4JWMsEbuHRxDZAxfI+nsBHan1mNblANuabVwS2+AV/4JBJS1SazA/T3JNfg2OAebwnLh6ziNpNMjKO5/ADZBd9xg/R2VUs9RN/oCpb13xXUypfUGvIrOSKumr3cHYYVnHHYl1yDsSC+y2Y5BYqwHyL1iqQ967iOsqRc7kxuwMSQfW4KzsflwBtYHZmBzZAkOFJxBRudNVEy8RMXEK1RI0v+lxGHexa04kNWMndHF2B6ej10xxfAvO4u4o1dxqLBFHDMP5DTBr/g04o71IK9jDqX9j0QWnN4xK+0QktpGsTf/GLal1WF3RgM8C4/DI+cINkU7sDO+DF55J+Do+l4AXuLpQexJqxWA51d2XqSvNLCJbOrBjphKuKU3IePiJGqmXqFq6oUAwu3JldiUWALPspPI6b4pZT95Hbfg5TiDTTRgyTsJGm/VjL1C4+xPaLAkmn8CvD8aTPvXj+d/FeA5swFWvZypnftIerkA4Mn7DIiz1+BZgM58jqnBE4Anzc7pomnVUky9R+XUO1RMv0H5BAHaI+RcuSkuTOkXJsGi67iTg6AkSgwOjvQ6fwgoiQpv6UXo0WuIPN6HxHM3EHOyX7LtkS094AhpvoLQI93wq7mEkKZuC3iNSdPpiGM9CKi5CM/ikwiub5ceJ+FHriKopl1AELf+lVqU611yFl5Fp3Gg8CT2ZDXL2J9zFPtzj8I9/xg8Co5jf+4R7Mtpxt5s/r0Je7Ia5TF7sbjRejelGltjS7Ajvgz7UmuwO7EC22KL4ZZeC/f0OnHdZL8694wG7OVrYxzYlcQC3UrsS6vC7uRy7E4tx560CuxNrcKupApx69yfXovdyZUyaCrjkdkg/2NXQgUOZNTjYEYdPDPr4Z5ag/0p1XDPqIN7Zj3cMmqxJ6UC2+OLsS3Ogd0JpdiZUIpt8SXYnVolx7UroVz+z14eY1YDDuU0wyv7CA7mHINn7jF45ByFW06zjL2ZDXDPOwKf0tNisrInq0EsmL1L28DhU3YeYY1XEWz9kEc092gT8OZrSCZIPDOGqKP9MvgDH9UygAS6DZ4ZRfRxsigjSGqdENaC4EACBGmSrcX/ZKSy2fZA2DgXe8fHDI4F2DFQ7vhOTFEIiHIsJoQBBMGeMV8REwurETqDGglaCDQYUPP/sG8TmbsOMkiseZtFSONV+Jafhy9BXjkB3iWENHZJDRdbKGR2zCHv6l2xhKakmOyxgIpxKyC1fuzFvMGSRbIeopjuapSqiuGISmCN7I7HpQCY5irW9yTgYe3W+RlhgwwjxGNk7R3Zu1wCa2FwtSG4BC7zavAYuFgsAgOdzwV4i8gzTYabn8Hvo4Gkvd6HwSUDSQ0qKQmjxNdIwtTAQYEsGSvDrgqg7bCBdmG4WFepAI/B7ScBnqx1lJFbg8msCdaovhGAVz6kDc/ZzoDAjgyesngDiDne76rBc9bfqbGKq1WCPmZ7BXmf9MOzzFZOj0gLBtbecRj2jv0JndJMyxhH2Ts748zvdxc0A+K5EGbZAsDmPMWcHpU61cS2SZuEzhVcM5g3QSOvBfcpfyMrYgJ9c41kXojTos4HBXsE/RrYynZRgGcanS/YkpWzDzJ0i4157UL0/iDoUgbktzJ55pj4uWbfvl38mOYdt/UdFoI7PmYyQ4N91nWqPJOP5wM/C+AZ45p5NXiuv5nzbGfwCGQI0nhtjExTjFOcbS9UasvrKQBvHrNnZ/l038wFmRdOybTW4qnp0WOV+faRdbkntXcG4HEuCossiQbOR0ueSVmm1bZDwKHFABr1AZM0KuF8gMRz4wisu4Kgmg4crutEKNvKtPQj9tQIElrHpZaYzLUm+bj+KZPH4zbHbp+v3FeQpmuNfZ9g0LzPtbXuBwMUBdhZLKnU7fHvXK8saSbZVKfJjgvg8TnOEc5new2ecYGlyYoxBXKyd5Rn3jAtEmhkQwDLtc+weC5JKq+Pg9eU33vwmSg7ZE11gjoD7ri1ykCYIJf6O9b0syTjDUpG36GEtZf9j5HaOg7/wpPYm1yLrbFl2BhVgo3RpVgVnIf14Q5sjSnDHhqNVF5AXvssinq1vU/J2EsUS1P0Z1ImU3vjpTBXdIvcmliFb6NKscovFd+4R2KpZ4J83rfxVQhtvgbW6LPXKKX0/C119D1EwulRBJRfwuGSNoSXt+Fw0Un4FRzHofxTCKi8jKwrtxXY0VfAKs3JunwTh0rOwSv/JA7ltsAjvR77kqtBA7edSZUIq70IH8dxbE8gSDuKfWl1OJB3TGI736qL2O84gbizgwg/dhW7shqwPa1Gmqfnt08i/9KExFM74kvhW3QGxVcfoGnqPTIuTMAj9xj2pDfiQMFpKSWpGnmBqOY+7EyoFWOWpLYxVM+8RfXcO8S3jmBLSjm2p1cg9FgHKsafSo1d/cQbpLWOYWNMOfakNyO4plOavRPg1c/+hFqOGfbCYzux9x8NZ8z+Zw3ev466fsd3/jEAngXMaNXKSeWcRBZ4s0s5Dbhb7HX826cmpbREmH6HyhkdrL+jLprvYfFr5LEBHCo6K65DuxIJaqqxP60eB3MIKo7AI6sJ2+LKsCupCm4ZDdiVRvq7CLuTyrCfrRAIiqILsSfWgT3xDhzIqsau5GLsSCrD9sQKaVNAK122LPAsOAKfkuPYn1OHHWkVOOA4gkPFXFRa4JlzBJ65R8XhkYDLK/eo/G/+z/3p9TLcMxrlOHckVMgxcQHZyaJlZoFyj2JbbKk8vzuhElvC8rEhKBPrA9KwPiAV6/2SsSkgRcYGvySs9orBEvdwLD0UiZX+7IsXga88QrHkYLhs2VduiUcYlh4Ml8EGomwa/rVbGL5yD8NSthbwjMYSNj53j8IKj1gs3RuJJXvC8fW+UCxjc3HPGCxzC8cXOwPwl63e+Os2b3yx3UfG37Z54697gvBfOwPwxXZ/LNkbjC/cQ/A3HoNHBFa6R2OjTxo2BeViXWAG1gQmYUNoOnYmOLAroQjbYguxJ6Ucu1PKBYzuz6jB7tRKyXR55R/HwdwWuGU1w6f4DLwKj+NA/jH4lp6Gf9VZuOU1yXn2zz8Fv7yTOJh5BG6pTfBIPwKfvFPwyjmBg9kn4JZ+FPsyjkndUhENbyjNZG1GzwMnq0bWRcddKdAnW2UfBDhmGCbLDvII9Mwg86dBtAtEMcjI6f4B2cLgfScyvszLN8XWO6ThKvyqLkqrBP+KiwioIsDrFvOA1AtTyOq8JcdJ4MKgwxUEvpV+TqbWk0EdM8gM3jR7rPUYCnhcAM9k1RnYK8hTppJsaSYdNFnP1TqJZHtzcyOrspoM2wMklSTZAnd7EP9P7C/O9GnQoRKjZ1LL6WLvKA8jU8QAyoA9ZukfWjJUDRqFKbABPAaXZGYZ/CkwJ/gh8GFmWINABkU81wQmDJIpn5Pgi7W/M+xJpKOG28n3anRj1UvRrCWhdQIEaTRIIdBzNTnXdgmUZ3JQqvnJGrwT2uyciSoOu0STNXgEkcbh1IBxw7jOM1jpNBJNBrv3LNmwAl9hSERCxxq8cUSeGBIGT2ukOD8UDBI4U73A8236nDHZYIw0yIxr3TLPlwFyLqDPOclzSbDCeSrAg8EugcznDJvToDEiMVsxuxp7q0DIJs8UGZtlrPB5zBpZP2X+Fr7etBwx8k/7Y+fxjy5oAyGPDeiav50P3PR9pi7RvjXfka83z7vuf8uIxXJrNKBu8a1eC16HecBFwN1zYbMUjKickPe33bSIa4gMqwZOazIJJnQ4/25eJ5JKbb9Bhpj3m6m/I6vMx2ZuMenANZMgz0g6NRFFWfljFLIum/Xc1+8jt/d7FA8+Eik/E7dB1ZdBo7TAmssC8CKPXgdN0RIJ8C7OiPTcqDjIznO+85iZFDJST3Xj5f1O1Q/XE10/9VwpYDPrqax7zrYghg21+uQ5pZlay2cYT76XCSrDVi+2NfNKDX+MuQrNL36Uei977R1fK58hdYPPtbaaQNhSaWgdpMv9lt/PCdqtZIzOAdf96WQefyUhx/9p1uESK8HDGubY1jGEHr8O3/oOeNe2I+z4dcS3TUh9M92JHf0P5FxrLR8NW56gYvSpKFGqRt8jtXUOHjknsD2hBnszjsKz8Cw88k5JGwafsgvwKb8o9cesxcvvpTLmrgAkU7qh5RtPpHSDtfkc/BulmJWydi9gy0Xa+gL5PQ+R2/2DJFoTWycRy3rO5j7kd9xCybW7iD3Wg73p9diWUI7NsSUil9zB5Hh2k7qPt41iZ2YDtqbUSN18fucs8i7PSHPynal18C45h4rBp2ie+oDUtmnsyz2FnelHsTvrOEr6HkmvwLCmPmxlzV9OE1Lap1E5/R7lMz8i9vwktqVXY0dqGYJr21A1/hwVc7+gZu4X5F65g71pjXBLaUBo+SWU9j5A/dwvqLr5C6rmfkbN7AfU01mT8TjbKnyKTPnTZOV3hGr/2r/63QDeYsBLgJvFzpm/E3B9xODZJJv/UwCvYvKNU1PNbM6BonPYldqIgxlN2JNQhd3xldifXIsdMWXYm1QNj/QGbAjJx8bQfBA4bY8twSb2QDmcjc1B2dgUkIl13ilY45WENT4p+DYoE2uDMrAxLA9rg7Kw9FAS1gZlSkHuRtrwxxbJWOGXjKXeCdIYnPa+Xx+IxlcekfjaIwpfuEXgmwPR8hwfs1n5Ui82/47HVwRU3vH46mC07C/zjscq/xSsDkzF1wej8Y1nLFb6pWJNYBa2RRXj28PZWO6bgqU+iVjum4hvQ7OwLa5IwNHetEoBnrvTqrE3oxbejuPwzG2WDNS2+FLsTqnCruRKbIvjd87H5pA87IwpwbaYYuxNrcGBnGa4ZzeDwNOv8BT8C0/Br+CUSAw8so7CLaNZBtm3/RmNOJTXAj/HKfgWnIRHZhMO5h+Dd34LfHKPwCO9BlsTSrAloQRbY4qwmRk9/1ys4vDLwupDKVjmEY8v9kTgv3aE4D+3HcZfdwTjbzuC8YW1/WpPGL7eH4ZlB6Pw5b4QfLkvGEsPRuBLt2D8195AAa5rAuKx7FAkNodkYldkIb71S8Wmw5nYHJKNNb7JWOufivWBmaKvX+OXhs2RxfCpvCwgjkYsrJViJpJAL5/yPfa7o2GKNdi+YN6wmoBn0JGwnW0rvhPGz4A6s2WmmuwIgxeRfTp74X0vEkBl8CyA13ETKW0TCK6/4gJ47IdX3S5NzuNPDSPtwjSk/q7nvgTTJkhmhl+CRCuDTwkW/8agxGSlNUhzMXiGTTQsnpFqMsAi2OH3ypgH8NS0gzJS1rvwO/I9DPa1loXZepXiMWBfPLD8/Oc/Bngms0yGnkMtvll3aYIzgg4OMnmuOjx1RjWsgF4Pu0TTADwCH9Pz8LcBPGbfGYzzPFAOlnx+RoCdMnGDsi9qguNqshJh1eBJbzzKMxearJheeJR3Hld1gTFZoUTTDvBM/Z0BeexfKNJTyooJ7qxaUV4/Z22oZWCh0jc1tEg4N4moeSYrCgKlhtQKjE3dI4Eea4gFXFsAm+55rA9V8DJfWiiA7gZrl5WdkvkrYMzOgH16n683g+fZDAU9Chjl/1oMmQFdBHnGbfa31NmZz9NA/BOgVECYrU7O1M4ZUxSztbFvTM44h7B188+b+Z78bvO+q7nvzf9YdKvujDT50rnJz9AkkB3kmfViPgtLhlZrlBcDb5/znJptqfSS8zDx/JS04qAkmvNQWGRLScBEE9clURtYNcJkowr7n4DNrfP6HoixBpteE+Dldd8Wd2UmwwI5ai5LUswAPGHwnACPSgpl8H4N4LEMQ5MXLiaPrKcBdzw/AtasNgk8h7reGtBsAJNrDZZz+k8APCYWFoI8bY9gq71zAjyt4RdQTHAnMtaHCl4tVYORzHK91qHSahfQN8dsbX8F4HF9dtZ1D71A0dArOAafo3DwCQoGHkq9ff7178GaezYgZzKVNXNl/Q9RPvgMFcOcf1wjn6HsxmOwrVPF6HuUD71CIdv0tM8is30Oed3qB5DPOmDWrtOgzDLNIxPI5/idZQ2iIZ5llCe16fRQEIWLqlykJQKN8CzVC5UWHDUTHEzamaG+C1zPxK9hnB4JT1F0/R4yLk8h7swAIo9fQ+SJa8i+MofKUUp8HyCovhO7s5qxO/sI3PKOY3dGE9ZFlWBnWgN8y9rEkb1p4jWyL85gf/Yx7EhtgHvucRR130Xt8FNxcN+Z2oC9WY2gWqeG9X3TH5Bwbhyb4oqxOaYA3o4WVI48Qc3sL6ib/VnKgNwyj2B/cj2CStrg6L6HhrlfUH3zF1TP/YzaPwHev4am/oDv+t0AnmQBFvStM0BOQJuRadoll/9GBq9y6i2qpiiVeS2B9q7MFqwJK8K3IflYH1qA7bHl2J1YjR1xFdgYTk10JTaEFWJNUI5st8aVST+Xval1OJDRpCOd7E8TPHOO4WBeCzwLTqicMKMB22NLsTG8QEdYPtYdzhKN+daoIuyMo0SxQvTiu1NqsT+zUbTYB3KOwjP/OHyKWMt2FsG0v6cNflkr/MvPIaKxCxGNnVK/FtXcjZijVxFD2WhTF/g44fh1JJ0YlN4qyaeGpRYvpqUX8af6kdI2jIzLY8jqmkR21xRyum4h6zJr1ubE3ITWwbJgXppBNk0k2meRfmEaGWfHkXl6DDltU8ikFKt9BjmdN6VGMLvzJvK6vpPeNQV03Ou6h5yue8jquIOsjtvIYd82bjvvIJemFJ13kd1xG5k0YSHjdXEWaefGQG06m3MmnR5CcssA4puvI6KhF1FNfYhpuIaQinZ45hyXfjO7E6qwJdyBTSF52B1bCq+0OhwuOI4A9hzMaZDhlduEnfEl2B5XjK0xhdgYnitjGRujSyP0eCw9GI2v3SPBxvVf7AvFap9EsVlmwfZXbhFY6Z8Gr7KLwsIVMlNMx06CO5qhdGttHBm87E79rnb2zuyTwRMQJADvFrK7lBEx4E62IoHTxuEuS3oyd5RnUg5pGZqwvrDjlvRtCqrrgl+lYfDY6LxDmJ2E0zekZpMZO/5QMuBSgKeBmwTNFrDTDKwGIwwqmD02tRgSNPG7OhsFM9i5L4/5HI+bMtT0i3PIOD/jZPBS2qZE5iQGK+x/x5rHXuOoqBKgfz/Ao2RIWTw1BXghxkQm6661saZdgspv9fuSvVODGwV6Crr5XclOCaDtoPxW2a3fwuCJ/T6NDyyAx0CKiQCyd9rPjq0OVC5OsEYwJ5LMT7B3BuyJk+aJAXHhFKBouWguBHhkC0WuadXhGYDHa+oCsHesdhHq8qqg7aFN0vpALOxZh8dG5wIMpS5TP0PnMs11HkggSRZErsGwOffK5CgLYuvz5aw5UoBCsGFAnkgXjcz4H2xpbc7B9yroUekiQY9JLBiAZxgObg0TZwdoZv9jwPcJ4CYsoJ1t5L79sfU+yqM/Yqy1FpX3rX0o4J0PBgXoLQryXOBOP3/+Z7n+p+28W5/D81VtgWo5PzxfNimhYXJMYsgO/DRBxGTO/PE54I6vkTXGugfJ2pHBo0STc5L3pCaadC3ia7XezjymideTjwBePo3Bhh4ju+uWJMGYDOMIshi8qGP9iDk5hMRzEyJ/5/8ii0TzJLLzvwrwrL6anNcGvBlwx7VUwZ0Bc8pIm3XXyYBJHZ6+RoGzymH598WYOz7H+WjqRjUhQZDnYvEWlWeKFJ8JvadyPwq4s9pRGFZdWEoxH7MktWIso7WH/I0w19517P9YUq/mXc9RxNYMI29RPPwajqHncIh/wSMUD7FHLn0PaApHY7QnqBx4jKrB56gafoPKEUpLn6Fs9BnoAl4qj99IawXHwEMU9N8Htw66Zg5SNaD+CXTYpHFcaf9DlFx/KA6c4kI+QiBGUzrKXF/LeZTWVZTNk42nIZ7VBqp64rUCO+mp/AZ1VJ7J/ltpIC6u7IxxZ9+jZvYdqmfeoHr6NSonX6Bs/ClKRh+h5MYjVE++lJZStVOvpTdfwrkxBNZ3wa+6HcENTNZegmdxK9zzTsCvpBUxzdcQVteJ7Uk12Bxbjl0pdYhuvobKvh+Q1TaOvemN2Mu4p+aytNtqnv0JGRcmsSupElujC+BTcBTVQ4/QMPszGud+Rln/I/g4zsA9tVHaQCYx11IAACAASURBVOVcnEPT7C+onfsFtbM/C3P3J4P3B0Rr/8Ih/W4Az7B19m3VJBuQa8NfJ8gzQM8OBm2s3v8Ug0eAR4lm1cRrYWLCj/SDdP7BwlOSOYk/3o+UMyPSPDz6aC9ij/Uh+kgPwuq7ENHUDRqYsHdabtcc8q98J8CmoPsOCq6yDxvdDlVml9t1C3kdM8i8MI6UM0PiGEXTk4j6LmlannpqGLkXppDbPidAh4Eim1mzzxsz+WJGYTlGllHWQC08JSLsGySL02uUjWgjTrYm4GJF104Otm6ovvEC1TfowskfFLZIYJuD5ygff47yiWcom3iCsrHHVvNcLYI2bQ00W8YFlXb1zFC9Re3oW9QMvUTN8CtUsiEp2yHwc5mNH3sl+wyaKVMx2Un5YeMPl1VTU0Yp4IgaeZQOv0Re/3PkXX+O/N4nInPLp6Nmn7YGYHaJrQryxYaepid3QUYoqY0N18fFZCWOdvItvUhpHUbe5WkUXbkpblK5V29re4Gr95B6gXVGlA5OiO4+/uQNBNV0SaP0gNLTCCpvFd28Z94R+DpOILz6PGIbOnC47AwOZjdiX0Y9ght7QLBCUMeWBRxk7sxQgHdb2Dkjx/zUlqCPNXrzwB1lmtLYXJum829GhsR5kd1FpuyO1Y6AJju3pM9iQE0HfCsvwK/iorRLYD0J2R72dEq/NIPcbs5JArzH8qPM4NBk9BncaZZZQR2DMsPcGYCnAZkGNwxwNOOrgRQz5wQ8arAyi/Q2ArxJkWgqwNPG2Roo3ZMMu0qATCbYZLtN0Pn5jJ0rMNX3LMbgsUEthwF5lDpJnyWRClrSTIIMy5ad7CK/IwNIfjcOA2xZv2PkmcY4R8xzOr/7TRJNp3zKkh8SXFO+m3h2RF0wpQ5vUGSaTrMVY6piuWsaUGffKuOnbRb4PgauxkXTMHgJZyec/fCEyTs/LaDc3v/O1IcSoGsdojq8mrkg86P/kZhgxJ4ds4Lw22JikcT7js6HloMsz5+Z1wTSfO981oU9yiwDC9YeiSRQTT8U4HDuvhHWSmqPFq1lMwGva2sAngF5ymAbiaICIAPw7PJJA+IMqLNvzd9c28UBnq7HBtC9ttZn89j2nkUBnmHM5jMl5lzY7wF1xpwP+uxAUF87/3MMECGY4OBjfrasEQKuDdvJc2TdZ06At/g9y4Cfn6VribYkcIEGlyzTyDO51TXGknFaMk2TWOIayJpQyoaZdOAc4v1pnzeci3zMrQF+yuA9FgYv//oD5PT9IACAQX9W502ENnUjuK4Th2u1Bo8umqzBJtOdfH5KHIopBSXAUwbv1yWaogYQkxgqAlzMHddRngupV3RKXM25cxnamGuhwMn1+ymP+dvJ+bFgLAR3Zi4yMWFq8CSBZHfPtBg8/h5z3eN54/lXIM7rY+1b/UEJ9IziwiT/+H3MvfnPADzD4rHdUfGI1TJpiICPktdHKBnkfOHWuFU/ReXAU1QT4A3RiOq1xBjFN7RHnTjp0sSFPeXYWmH4EQqHHqFg4AEKBx+iaEg/09F3X53BmQigazfXe3H4fIEyxktMuLDlE9cTAjv2SJ5k2xMCPO35yz6/tVNvnP1+uS+gj8+z1zJj1pn3oDt7tewT7FmtuNiOa+4taufegX2ZTWPx+jlK9N+I6Q+TFOxpXDr4RNbgkPor8C46g4N5x3Eg7zh2ptRiW2IVtsRXYl9mM3IvTaOs5x78y9pwIOcIvApPIeb4AAq77yLmaA/2plRhZ1wR9qVWIbNtHPVT79E486PIPgPLzotE0yPjCDJap9A88wvqZ7WFQ8P0BzRM/ynR/Bfw1B/uLb8bwGPrgEXHApBnr7cz4M++/Z8CeKYGr5INukm7cwFlHQ4dmkaeonLilQw6J4l7ku0x/1Y18Qo1vMEn2TBa+8GxZQIXBzbyLh17jbLxNyjn+ydeoHzsGSrGn6OSj03TcdL5N14KEGPQUjb+I0rHPqBs/APKxj6gYvInVEz+LPvl4z/K3/l8Kfcnf0LJ2AeUT/6M0okfUTL+QUbx2Hvr+Z9QMfFeMlD8EWCTztLxNyibYJNxbnl8XNyeoGzksfSrK+p/gaIBBgDMiOkoGX4tWTZm2kpG+GP/TrJoBH8lQy9Ryj52Iy/gGH4mvezYm4Y/2AWUGHbeklF47Z70FmRvG+rd6f4kYNOqeyocfo38oTcC9HJ7HyGbMsVeSnDIjt2Dg4tyLyUcD5DZew+JHbNI7/4O2b33kNV7FxnXbiOz5y4ye+8it/8H5PXfR97QMxQMv0TuwHPkD75C3iCB5Avk9b9E3vVXyO9/hdzeFyjsY5sFlYLQ/EOarhJgkm3iuEYm8pb0khNm4xIb1d+V41JXSwV4BHcEbYahW7i1Az2+jq8n8FoM4BFUqGOjGrYwsM4iE2oBPLHnv6gAL/HsGPyrL1sAjyDvggQtZGwSz44i49KsArweyl7ImjCIY3ChII9bPscgxFVgr7V3BuBpIOYKvhgAMCBgIMXjJJtFx0WaqaS3TWv9XSsdTaeQSte7drYRuC2vZTDBYI//02T9uc8kgGl4bmcqFgtkXUGtCZI+BfCMyyJbljChoFJNw9qpLFPlmpqt1kCTJgxkqBhYcmjAeF/AjYu9o4OmDrJ4v5XBY0BGgMFrQ0MGAqnkc6PzWiUQvAnAs4E6gjg7qFtsX8Ade+KdYC88bXLuAnjj8wDer9Xg8bvbWWUNsgn4GRDSlXAOca3jAuZ43giCaW2v9XxsuXBT5gpNahik8zUGSBNEc27wMc+3cS10BZY6RzhXjKMjA1RlwgiWzLABJlttnsozlcWjoykH11zzvJPZEzbEJcs0AbUd2Jl9ZU0MiFRDFvM3+5ZzzzAtfH7hY+drPyHRNAG/bhWgLXpf2ICXCbp5rxhgxvfIve+s9XohoMMVtDPRwVpUMkjm3tKtfp6CDnMc5hgEDArjp4CZ97FhruwskHNfgnmtYVMzFe2x6QR5FpNEJoxrhdwLVqKAc5BrDutiOV84VzQBo8COz5GN0r+xJ6qrBi/v+gMU0Ilx+IkYT4U1X0V4YzdC6rsQ0nBFVA+xJ4YQf2YUrL+jKRbnKQEe62u1Bo8unIvV4KnE23xHPae6jkrCwqpV/BTI4zk166ECJ/NY2Tw51wvAHeeUnbkz4I5blWpahnKTNAdy9XDkfON7mRjm8ZpEjVnnVaqp9zT/Lskvm9OtUXfoPDGMpJU4+KREUxNt/L9UUvC65Mm9rj1rS9gEnAybBe4YRxTT4XP4FcoHn6Jq8BkqB9m+4xUcw8/hYFuEG09RTddzy0SreJig8QmKhh+jcOABHIMP5VqTDSwdfgKCvKgTgzhQeg6hJwaQ23dfetyV0olz9AXKxl7KY7ZEYPJfhsR9L1E1+QrVBHcC5OjKrvsEdjJYajT2GrUTb1A39Q4NMx/QMMMayPdSx8ZattoZNgcn4PuA6tkfUTOjo04MTsic/YT66R9RN/UBdVM/oprM4uBj5HXeEkYu6cwIoo72iWFcYPVl5HTMoX7sJfKYrKhrh6fjFHZnHcGurGbsSKnFpqhCMcxbz5KglFoxaqsee42C7nvwLDiJbTHl2BlfjeSTN9A4QVD3Cxqmf0bj9Adpru70xCBYXaisowHLnzV4fzhAt/CAfjeA99EE+YT88vcCeEaiyX4kdWw4Oaba6vLJt6iYeoeyiTcoHn0pg/t8joPOm5WT71A39kaaXXJbN/5GHtex19XoG9TSUIFZ5iFl1ErHX6Js4hXKpxRYEfyV8od+/D3KJwjm3ksD8Grqv0dfgluzL48pEbA9J7pwySypfIASAvbAKxt5pk5PdHviIIhjPz7r/5WOvdP/OfpWC8Gpue++A0fXLRRe+QGF3Q+Q3X4HqefnkNPBNg2sL3sgP9b6g89+fxosm5qm4uGnInkp7LuPtItTyLo4jfhj1+GRfRTroxzYklCO6KNXUdZ3D9XDj1E9/BRVw+xLx0Lmx9Jygjr8goHnyOt5KO5W6RemkHR6GBkXxpHTOae9Xa7dQ27nTSSfHkRYfYcwdqnnxkRSSraDQUB29w/I7XmI7KtklZh5vSMF1TkMCq7eA/vaSd+hvicous6m5s9QSNA38AI5fU9k5Pc/Rb78+DxAnhU80PkxvZ2SSLaqsMAZmQiCtCv3BPAJeycSTav2zqq5E1nm5VvyXq3PU7dNBXjK2NFFk4EzgwkCIbJ45jkD9NRkRWWaZMMENHXcEqfPwNpO+Fddgm/5BTFaYcBCgJfcOi4AL6frtjhXaiCufZwYKPOa8kfaBGOmxsIF7DRAYbBkgnhumWk0g0G6MHiWRNMF8MiwqkRTAK3U31GeSYbGJc/U/22CSg0sNZj8dCBrmArzOhPEMnCePwxzZ9+yoT1bllBiRPMCu0RQgxr9jgryCPQkiOwhwLMcT9m4noCWrQRYd0h5MSXHVzUIFNa9X7P4DMwYABNAfMpkRWtkPoiEkK/lNWHSIfX8hLQA4bU0g2YrCuqshufHFjdZMUBP2iWIkyYNVwYRw/56VpsElWqOOpudG3AnQN1i3PjdVG55W66zYfE4R/XcqLEFWVkC3vhzEzJ3yfJyjuicdjlwyvsFOKtDLM8tX8cg3YBqdfQj2F5Y9+MypZBgmGzsR9fcgPr5bIewfU6jFVOnZtgp15avI+NmPtfOvpkAWmWb2i+PwbKRiurzlg09XVEtgPmp5/XvNmDK/y0gzBbUC8viYtdcc16TNK5kxyutxVso0bS5ZOpn6/t4D5n7XkGdSbgQWCiYXuzvBtzxOMx956zts+SlcoxWLS+TKAbEaT0XgZB5TnveKbDQfWH6nCwYTXmeSSKA9XdkgpkccLHqOnd0LdL+nLpWGWZYAV7B9UfIpxEQ67osCWB6+4xINEPruyQhFtZ0VdgPNqqmMVVG+5woLPi/XA6Tuj44TUis45TvZ/VFtQM8nlfXMHNXWVI9f4a9c4E5sx4K4yfGQgTor0VhQ3Bkhsw7Ya81seACdfNr8Iw8k3/X9+iWn8O2TTz3XO90fdf2EVQx8DrwOvGaKcizfxeTCNA5Y+aEzK9FAJ65h3hPGYDH3zufsnPwyD8Bt5xj2JPZBP/y81LeUXydCqUXwvAVDL8WGWn54GNUCOB/hnzKSoceIatjBjFN3chum4Tj2gMUXLuPlNYxMZ3KujyLkuv3UTrwAOXsgTf4EFGnBrAusRL/4Z2CDSn1SO+4KfJLxk7lUs/3ApXse2yxdjVUeE2+lh545ROvUEYmb+adlvaQmLCM+igvTbwwhcN1V8D2TAR6woJNvZeauLrp9wL0xNV97gNqCO5Y6zb3swA9OlfS5IQAT8b0j6id+iBgTwDfJJm3n1BP4EewbtUT1068k8e1TNoPPkBW1xxizwyLu3tIYycCKtk66TS8Sk7Cq+wcMlk+03Mf4c192Jt1FDuTarAjsQYH8k4j5tgI6sYJ7H5C08yPTgbPbrBCnwyCvo8Hgax17P9D24VA5c/H/9oZ+N0Anl2aafYJ+uyAbuFjO3Nn9gUomnYIC7MK/4SLphPgTb4FbxACvEo66lEPTq09+1n1PUIJJZG9D8VIg7VW3K+68Qq1rOkYfSPsH9/PzAhBWM3oS1Qxk9TzAzLPT4mELp5W/G2T8hkVlhNcBZkwsnTWqBr/IE3K+Rl0k2PjYzZUrzJN1qX496U8Ng3NDajja8WBjo3NaefLwmEOLlyUY1KrzkCINT6j74Stqxx4jsSWQakZ3JdYjYNZLYhv6kNE7RXsSKzFzuR6uOeeQGzLAEqvP0D54CNUDLLhNxf+Jygb5uL/SAqFi8iqWX1a9iRWYsPhHKzwTsHXh5Kw1D8NUU1XUNH/AyrYE5BN1fuYqWMTcgKtRyjtf4JCSuGu3Eb2pSnpL7MtphTuWY1IOjOAwmvfIe/KTcQ2d+NgWjU2hWRLY1Eas4RWtyPx5DCy228hu+Musi7fQ3bn98g4P4rgmgsIrDqPhJPXkdcxi4Lu21Yz1QcoomSR1tDXnyKPo4+F+I9QYMl8WKjt6GHh9jSiW3qloTQDXwPMyCwSvJHNEzdMp4sm6/C0ppBg0M7ccZ/GKwoM70rLAAJTw4qQzTMOmgyMzfMaVLPW7XsBEswsy+d23JQ+NoE1HQiobhf2joYBbNpL18SUc+Mi0TQATwMpF7gygZzJyDKgXmzwB55BjTB3zjYCCoAY6AtTc2lO6+1EojkldXhsl2AanPO7MIiXQEKkP2qwosdg6jn+OYDHgILDCfg+CvbtwM61TykzGWQyBBLA2HvgWQ3dlVlSKaIBIAJmu9mmQgEe2SkXwKN80QXwivtVwiTH9w8AngnCKB8kwGPwRxOf9ItTiD81JOCOQE3dNPu0dctxC+gtYrBCcEcQyHo9MVhhywRpmzCEGBuDF2faJZybRKLV6Nyw1EZSyWQCkw5mPvI68przXBgGzgTVZOoo0eR7lEFRe3sjyXQyLUZOZ/UmU0mYSvcYWJpEA4Nczs2PAYgVEJP1EFt2ZQdMAGmCYNd2cdniYjVrlKPzc1TSqz0YTYBq6uaMhNN8vgFy5nkJpJ11UVR5aHsFO9Cz75vgXNo28H1OUxMy0/MTHZwfnx6m1s615Xc0AEzBoMW0OBkjO6AzQfxzS07oYk15nwqoJuhwsnsW+JA6Rn6uASoGIPLzeA312hpgJOuJuGc+mlfDSebIJID4PqnRHHoq6yBbb/B+I8Bj0otzSWWZCuyYKHDKNJ097x4LU1RAcLcA4KVdmgYZvLCGbkQ0X0MUyzBODmpSrH1W6pu5rnMdEKmn1QNP1lBLumgHrAqGFLzqPr+7OQ/28+hivHT9MtdY2VRdizWxwXPOa2fMgcx849aANZN0MHPIzDVTg2fWloVGQfwMytUF4FlrutyH1jqvoE7ZO/2eru+jc8EA1vnfR8ovPlqHjYKCMlPdp3plX2aD9HZbE5KDLw7GY11YPqIbryKn/abEWeWjVPU8kx6/2Zdn4Lh6F2zuXTj8TCSYwXWXsNY/DW5JNUg8OYr4kyPYFl+BjVHFiGzogqNrDuXXv0dZ//fI7phGYuswIo/34HBDB8Kau5F1eQaF1+6gbOABqkaeyKgZfYaKoYco6fseFUOPUHnjmSi02CKBvY/Z85iKLVVtvULt9DvkXLsLt+KzWBVRhANFZ+Do+0FcKCnvrGM9Htm7ObJ271E1+x6VMx9QRZDHlgRiavITyOIZx1PWyjUQKE2zZcHPqKN0UgxSfkH93N9RO83X6vPc8rEwg1OUmLIMh6UYD1Ex/AAl/fdQ1K/GQmQoS2+8QEbHTUTKb0SvlBx5l5yHT3kHSq4/R8P0T8I+sr6QQO5PgPevAas/yrt+N4DHeruFw4A7kW4yI/KpRue/1UXTqueT7AszMBzTmomh6xC1ybSdjT8xjIDSCziYexI+jlYknxhGxtkxhNV0wj2rBbtTGhBUfhEl3fekHo1STDJkZLHKRp+jcoKL3gPkdM4g8kg3PAtb4J7dJM6R7tlHEVB+EZnnp0VuUMNs8sgbVI0yqHuL8htvUTpCVyhmuRhYEJxp8S8fq7zsOfJoGW398JiAnUwEa96YaWTwyeBKgtcBOlHxR+qu/PjRmlikSJQ99DxEQFErVnmnYLl7LFYdSoVHUi08Uuqx3DsVX3rEYblfOgLLWlHcfRNFV28h6+I4UlpHkdU+J4W6pdfvI79rTp4PrmrD6oA0LDsYi//aHogv9oTia68EfOOdhOiGThSzx+DJQflBTTh1QxqQF157gLSLN5F+ZgxpZOxabyD5eC82BmVj6YFYrD2ciagjXci/OofczlkElp7Gev8k/McWH3y5PxxbIwvgnlGPsJrL4jKVRZOPC3NIvzCHsOoL2BBZgG8j8hFY3oqM82PIuTyDvCvfifSSzpeUfRb0PhLpjWSF2Vy++zYKu79D4ZWbyLs0Ab/iU9gSW4xtiZWIPD4k0ky6rhLgGaml9MDrNG0SFgd4RrLJ99CIRer2TGN0qW0iQNAaJzIZRrrJ5zSgvi8umlKDR4An4yZiTw6DNXiBtZeFvaNZQHjTVTHooMMma/CMiyYzsyrDZCBC+ZOrbxWZzcXAHZ8zP/YmE89AgDJGw94R5NBYgy6MqVaLBLZKSKMb4yU6hmpjYifAE4mTsnYaNBrZqAI2DXzs+yrBNGyFAjqtCbIHu4Z1cW1doM4E7NyW32BQwqDLctO0WAYFscxoq1SQ30+CSZESqeU/AQ4BDL8zA04jO6REkwCPLQ7I4PHcUmr1uQBPAv4xBXh8D1txMAtNoE72jsyd9sQbFNAmDJ0F7qTWzmL2nPtO1s700mObBDY6tySaFrgzrRJYf2cYPIJy7YNnmawIw6xtPAj0TBKCyQneN8rCPZAavJgzo8JomudETicyV8sUwwJ3PMeGNVC2gDU3T5VRtdwGGSAbUKEsgQkmdcsAVY1zXPIvgjB7IKz78+ePcx4JWDIASLdGoWDmi4LGxVlB52fLmm2YPwMK9Th4PLy2RiJngJ0G4pTNqRzU6XzI2qmJ904JKef6YkBU6gUXsHUK5OZ/H94f84AdmTV7jzXpz+YyVZoHqm3Nuu1BvQvg8R7Vz+d1MmwVQYp+DtcOZYj4m2Skf8oYqYzS1MxRcqmgzQXyjESTv2l0aKUM3Eg0mXQxn8etE9xJgs589scAzzFIluoRUi9OIbz5mqyVkVJ7dx10HZY1s30W2Z3fiZqE65yui/we84GqAXgyby0nXrOv5+IfAzyzfnF+G8aUCgq+n4kevc4K+u3z+tcAns43TSpwnpk5Z7YEg/wsmowsBHgGjHNr1n07YOU8WExCahjJxQCe3ktqdmXWZl4/n5LTCK+9hN1JlfjGMx5rAtKxI6YUPoUnEdfSLw7QPtUd2JPdiAN5RxBWd1k8Dhwjz1Bw/XsElJ3Ckn0h2Hw4C1FNBCtXsdI3FasD0uGRUY9Afn7NBRxmfX3RcUQ1dSL2aDf8y87AI/cIdqfWwrf4NBJaehHdfAWxR69KU/Kw2nYElp9DaG070tpGBQiyzzFBUdK5UVEVpZ4fR+ypAdnP6bqJ0MYrOFh4UtodRB5jL+Q+JJ0fR+X4C9TOvhNnStbmEeDVzBHc6RBg5wR3H1ArdXI/CWNXRyZvlq6WHGqAUjPzMzjMc3Vk/tj+YJav/RH1cx/QMPcOjXNv0Tj7BvUzNIB5hzr5nx+0RnCK6oKnqLjxCGVDD+Ho+QG5Xd+jevQd6qd/Qr2wdH8CvD8KSPstx/H7AbxFavDIyhH0UUpIkGdYul/b/isMHqllU/zKG0xuMuqgLW1xAxtJXrqJfRlHsORgAr50i8Fq/3T45bcguPgMtkUV4Qu3aPxlVxg2hxUgp3VUsrzFo6+Qff2B1IRl9dxG4SCDoGkEVJ/F1ngHlvsn4usDbLgZizUBaVgTmAmv3GPIuTCByoGHYu1LdoU/WoWsYxmk69dDFLHQeOiJDMcAZSYPkdV9BymX5xDYdA1+NZ2IODYgjEk23Qkt9ogNuQ8WtyGwrluC7XRKvI5fw+G6diSdG5P6Mhq1VLEOrvc+/B0nsdo7CUv2hWG1ZyI2+mdIy4eVXkn4cn+ULLo0GEk/04/o5k4cLDgCt+yjCCxvR86FWRR33xF27kDuEWlpsNI3GV/vj8B/bPYRELbkYDRWeCfCv+AYQstbsS22DCuCcrAnoxnhjWwyPoEDBa3Ym1QLt5Ra+BYeR1DRSWz0S8Pqg/HYEJyNmGPXkH/1Frigumc2YK1vPP5jqw/+zyYvrPBJEGdM74IWJLb0IrLxCqKYjW2+Js6kS72TsDIwA14FxxHXcl0kb5kdrAP6DsmX5pDczgD2DvJpZsIg9vIcMs9PILNtDPmXJpHSchXbogshLSiCMsRkhXV3pvaOTJxphSDyS+s6LMbgGYBHsMO/873C/FnW8wR0BHOGFSGoM481SDYM3h0Fd9JX76Y0YifAO1xPScYl6evEpu7K4FkAzwpWNAhSkEeGiQHLwqHsiZHGma2ytsp48X2PJBjj8TH4Sr00C5ppiEnHmXEknhmXOjwCPJWS2h00VaKpAYwVqBsgZGzgbVsTQNq3BuAZpoNBEAMlEzz8oy2lSQzETHsEysDksciRHkuChCDbgBMGnhwCaLvpYnrLkmcS4GlPLgV4P1gsHgGespKfC/AkEDMAT+rwniLvCp00B8VJk8CNLFzC6WEBegR40iKBmViyeayxWzCEwTvRb7F3ah5h5JlsdE5wR5MVbgWcX5iROkrWTUrdnCXT5DWmZJjrlG4pR1XAJ/PVklfS5VAZPCaZlFkhAGTwTsBHNoTnUcCfDegpa6OSMGVt7OyAxWCRNVowGFTOB3ifAmIqLZd5Y5tbBEQCnmxblWgqi6fg7mPAaOaXYSPsJj7s86XydRf4ZDDtYvlUUmcYFfvz1QLu3qFGagRdPSqZlJMhzJ7KSw2rY98uBvp43/A8MSg3yRTeeyrDthqSWxb4BDKu+1+TP4ZBVcCiLI4TbC/4TAPsjMSbZmAq1dVr75RSiixXa+dUlsv7xiQLtBaT72NCiWsN7zcyeLzXmGDR+jut/TRgka8XEGkpMDjHCvsWA3gPUTTwECkXJgXgkb3j4P2VeGZEQEVGuyo1Cnpop09ZJtc8npvFAd7H7J0CtM9h8DgnuUa4AB7PMZuEW0Y3BPFGZvuRRNMlz7QzeJo0YFLBxhzb2n1wPhJ0FVv18pr44/dUaaZJdAnjShmqtJDhGqngjscr88q6/jofNCH3SYAncmpNuPH+4bWNbulDARO3JWew0jcFa/1S8dW+cKzyToJbag32ptXgK99kLPVNwt/cIqTNVNyxPhCkO67fRVD5CSzdF4CtIZmIPtIr7S5WeCdgS3gutkbkYbV/isQfX7lHYZlXPPbElWBHdCHWBaZhuU8y/rI3XJLI7mm1WB+aI22l6G6+IYxtmfQ1bAO1P6sB61nPllAGtywFm9uTKrAuPA+702oQUnMBcUe7EdfcjZDK89iZVI21VmmOogAAIABJREFU4YXYm90MMo9lg49QPUajltcS7zIWJeDiYGxaT2BGUGXV7tVNvhVTPLaRqZZaN/ZMZc3bj8r0zbEhOZuRW0PA4s+onvkJbGrfMPMOTbPvUM/yI5FV8n+R/fsFNWTlZt+j7uZb1M6+RoMAQZVmNs/+N+oFPH5ALV/zJ4P3W7DVH+K9//sAj8Yk4ywW1sn/a+COf/tXAB4naq1MbNLkOsjisYiWxiiUV7JJ84HcFmwIzsDagBQZWyNypYH5uoBUrDgUhxXe8dgUmoXEpk44rj1EctssQo9cx6GKC/CpbEPkkS4EV53Bjpg8LDsQjm/2BmG1VyTW+MRgtU8svnALxfZ4B+KOdiL+ZC8C6i7Cs6IVByvOIaD+Mg7XnIdHPpueUxp5FYmn+uSxp6MFPqWn4FV0HOuiCrAiIB1bohzwyGQbgGbsTa6SLNi+1BpsiizEUp9kbI5ia4dSbIlxYGO0A7uzmqQGh0YnlJDWjTxGSGUrVvrE44u9QVh1MA4rPeKwxisR3/qlYZlnHJZ6xWNLZD72p1djWUAK/uoZja+9mCErgGfWCUTWXsGuxBr81SMW/9/OIGwKy8Ua/xR8uS8U/7ndF8v3B2NLUArc4hzYGJiKJR5R+L+7QvCNVyLcM5oQWNaGpX5Z+D8b/PGXnSGy6K7yScJKAmyPeGwJzUdsSw/yrt1G3Olhaea+0T8Zmw+nSbP1b9zCsdo7ARsPZ2BLeB6WeSVgXWAmdseXYa1vItb4JMrxbIt24GBOk2Tkks6QxRjCPscZ7Mo/Cb/absSdZqA7KQ5qQVWXcchxGiFVFxFW2YbNEXlYH5KF3clVAmDI3inAUwaPjJwZBrgtBvBEUklQ5ny9VatHoGdZ70vwYtUnOWVtDIpZ/9VNVo+1hQRVxsxlDlEt/Qio7kBwfRcC2LC3ql1MA+w1eMxGG7mRusHRuZBA5uNhMvgarGlmn5lcMyTjawE8HiOPhUxWysUZAQkE7UlnJ5DaNoUMaeWgNYsM9BksMeutQFEz1Aw+GXgyYNBs9gIG4iPb+FeWJNNIl2h7/2mAZ+R19uy33UVTWAKbRJNBojKoKpHlvgEnBDWUiDHQ1Pq7OZimy5TP0oxBZZoPrQz85zF4rhq8dyLJYjBOBq/g6m2RaBLMGbklmTyappDN4zWeX2Onjc3FiIX98sjqHbekmnzPqWExVCG4MwCP7RGkRYLVlN5INO3GKPy+/J681gbgccv5KiCYhjQ9P8gcSDg3IfOZ15rnUgCesHwucCeJBgbkThbPsAVG4qbBJOeFPXjUwNLO7Cpzp06pLoBvv9ZmfzF2y86OOJMFTmMWV22cyuC0ps58ngF5hukTUCdugM9QNPgMjoGnzqH9F10MhmtO2o+ZddSu1g28F8zxGYCnx6j3h90V1Oyb19m3rvfo/WUAnwTrlqSS97wT3DmZfNfaYP6mYM/OSlnrg7hEKjDhZzkBHg1OjCPtvJYjpt5SjYwI7szgfOE9x0QAgQfvPQI8JpAE4EmrFRd7p0ywVXNnMXmSQPgHAC/5/IQAPGHvjvZJEiTx7A1k0HX4ym1Z4+k8rKCH3+nTAM9Zg2czj1FAbD9X9qQF57VrHnOOu8C3vofP6Rwwkt35iYZfY/DsYI/MsJm/KiE24O45isQd87FTJmsAHtd6A2aFxbMDPHFZVWmuOW77PboYwLPfnyYhwzrouDOj4kDu4ziNpZ4J2OCfhnXeCVh1MBJbglOx2jcOq3xjscYvEV/sCsaXe8KwL7VO6upLB79HRO1ZrDwQhO3hGYg4ehVeJWckob4xJBPrAlOx1j8ZGwLT8NcdQViyLxzrfZOxyiMG67wS4JVeh53RDqz2TcYa/1RsCM7C+qAM6X+7JSwX6wLSwFhkXVA61galYUNoFrbHFGBvUhl2JxRjS2QuNoVnY21QKtYdTsMqv2RsCc7FxsAs7IouxYG0Bril1GFfagO88k8i7uh1pFMl0TqOwuv3xZyvYe6DGLRQDllPSeTUG6l9Y0P20OZehB7tRdaV79B080cpzSkdfiotIthnr276LRrnPsioJ2Cc/Tvq6IQ5ozV0zTPvpZaOtXuUeqpDJhud/4QqOnnOvUHdrTeo45bvn/oR9dM/62tv/YyauT8B3h8Cof3Gg/gdAZ5KUYwk5ZNbmxzzV8HeFN2L3v9Tg5kTM6qNyQuzJWOvkNA2iZ1p9Vjpn4wVfklYHUAgk4q1QelYw4wPAUMgb/RsRFS3IbapGwdzj2FLbCmWB2RgbWgu1ofnY11INtaHZgs42hSWA+/sBrinVQtQWu6bBM/sRkTXt0sj8bXMFAVnYWN0ETZEFmJ9WK6As2W+ydidVAH39Dos80nGcr8U+dsGghjfZHxzKE6anK8K0Mbmy/2S5Jh57HuSy7ArsQQrA5LxlVcc/uYZh7UhGVh9OE3komzlwB95LtwHC09gpV8ClrgFCZO31CMWHKu8k7HMMx7LvRKxwjsZawMz8JVHjGTQ2Nx9hXcS1gVmYJVfKlb7p0rj9SWesdgcloPVfklY5klAm4hv3CKxJSQHOyILsYrfwzMBO6OLsSE4B+sP52BvQiU2hORJ1o6Zu5XeCfjaPQpfuUVhiWciNkeXIvH0kMgy2OKAPWG+9UvBV3vDsMYnCau9E7HWNwUrveLx5b5w/HV3qAxmAJe4RWKNdyK+2B2K/9oZjA1BmdgeUQivjAYcSKsTRvY/90ZgQ6QDbLTuX3wauxPKZcFf6hGN7eF52EEw7ZOI1UHp2JNeL4EGAxYGtlKTRLmaxeIJy8Em51bbBGH3TK2csG23rLo5rZ9jP0CRdpIZsT7PWedk9cIzGW8FePekZo+GMWyPwIaumZemxVWLPfACqi8ioPICgtjkvLFbgn8aBrDReeZl9im8I0CxoIfZdO3ppNlvLbA3+wzK+eMuP+xSP2MBMqsROJ+nAUj+te/lMzPbbyHtwixS26al7i6JbSgsRoi93AQE8PvQ9Y41NsJOU4pn+tOx2a7uM3hmkGsfaoNtZGa6dTF4GhC7GjEbkOjaCvizACDnvQ5TL6RBF4Mxw2Tyu1NiSbBG0CYBp8XgMQgli0WgoyYrN50AjyYrBODGbY+SVwbRhsFjFp5siyao3qOGqgJr/ZJ9rkd0uqPzLiXZdKW9/gApF6YQfXJYRsyJYUSfGBKpZRzNUii5bBkStpb1Q1JnJ4YsCwCg1N9Rqmlrk2AYPOt6Galm8vlppF2ck1YkrDmVJvXs22jJgslYc97SeEgSHRYDzaCc4C7uLHtr3hYwr26kGswLe2cxeMriqVGPmXdmzqkMWBmQeYyB5RBp2AMGv4vNDdc1tuaAJWO0zynn/mK96JwAb747pqmvMwDPzFUeg0hFLdkjwQ1BjgT4rFszwbutTQz/P4/TvE+kqPy7vJYBvoIlfn8BuQS6TrCrr5NkiDWfXXVaLpdQsoA09SHYU6BojGVcW77PJFj0fyrAZgse3ue8JlwPeI3s6wEZnWJrUHVCoOCgFJOvJyijxJlrhGFtneBOEwG8j7geGBaYj+cltCxGmHOGiYTkizPy+8z7js8pqJu/bvEYjVRTAB4ZZBr9cLCu1jhzDtM1+YHUxEccZRJkAJEtA4g5NSy972imxTWW85lrvXNe2vrBuVhOrWfWpJh1zcWFdD6wczJ5Uk/qMlkxAInXmc65hi2VeT/MOnyuGXr9ZK5bDJ6rFpR92uxxlTplGikmtwruDNOnSQomJwi02CrA/l0W7jvnMeX8/F6cn9aQBAeZR/uQljSupIVJgujWyOV1rafjZUrnHAp67sG7+DT+6hGFNQEp2BSWiSWeEdgSkYmtkdn4NjAJa3zi8dddh/GlexTcspuRe+UmygbvS9/fNUHp+DYwAzuiS7A5NA9LPaKwLSwHW0OyscY7AZsPZ0jJyDf7wrHGKx5L3SKxzCMKbmnVCC4/jU2R+Vjmm4j1YTnwc7RgR3wJNoTnYl1IFr48GI1vw7OxKTofqwPTsTO+DDHNnYhsvITNUblY6RWDraHZcEutxva4EmwPzcWW4GxsCEzH7thi+OY2i3qJPXj3JFdgd3IltsQWIbCqC6X9z1E/8V76ByecpXPrAHI7p1ExcA/hjR3YwlrC6BIcrjqPxpmXSL44Cr/qC9ISIbSyHYknBkHjGbYzaCIDOP0L6qb+joaZv6N+6mc0zfwdTbP/jcaZ/0bD9N/ROPvfaJj5b6nnE3no9Hs0zP0oTp+N0z+icepHcNs09zPYukEYRsMQUioqjqA0U/nU+ByTFb73Y5MWso6ispsy8fyH3whr/ny7OQO/G8Cbv9C4ZCr2xUj2Pxfg0RzlnwR49tez3o/BFkEk5aFJl2awK6MBy73jZawOSMYq/yRZdJil4VgTmCKPPdKr4FtwFBvDcvCNV5yAwP0plcL2bAjLke0SrzjsSihFROU57EuuwNrAdBnbYxzYl1Qhr/lKGK3DWOmbhPXBmfg2KANLDsRIFolGIlvD87DKl2ArTrJJ3K44lIDN4blYE0QJQQKWHIpTUOqbiA1h2QgsPo79KRXy3NrgLGyKLgKB4Cq/RBzKO4L8zltiNVzY+wSehWfk+yxzP4xvPKKw9GAslhyMlf+x0idJtsxkMbP1tUe0LKRbwnKwyjcRy71ipSk4Wc3VvolYaW2/8YjEV+4RWOOXjOVe8VjpnSifw/21AWk4lFkPv9xmuCdXYnNYLlYcSsTfdgXim/2hWOEZi6/2R+Cbg7ECdDdGFyPx1CCKrrEn2Kg0eN8SkYuvPCLwpXs4lh+Kw3LvOCw7FCvPbQrLxs5Yh7CvS/ZH6IK+PwJf7DyMFQdisNozDqu94rDKMw5/s7J6K3yTsC2uGLsTSrDSKxb/sekQ/rrNF9/6xGOVVyy+PhCF1YfT4ZF3RAJXBhguQKYNrxl4yLDktmK8YrVNcDJ3NvbOKdOkkYpVYzdva+t/x0BDasHYI09cOskY3kQ2paYXpxF1pAf+FRdE+x9QcV5kKqENV4S5YaPzlPOTNkc4AhYG3JQzMUDS4M0E2dwyoJEhNRgEemxpwIDT5XzHzLapQcy4OCfgLpVtEVonheUkI0TJH0GQqddi7SiDLOl3REmkZY5hGBBu7cGzc99ZQ2TAmWsrQa7NGfHTLI0yfCb4J0CcF1xZAI+MJtkKnhueJwlELSt/XncFeHQ6vSPAjnV4YkYiRiTzAR4BIwM2BtDmOMm0sCeVfR2SHzabDTXXIm3gy/qYRyJ/jT41gigBd1pDRyl27AmOYcQdJ9BjfZ291k73TXsEw/bRRdNZg3faSDRdbRISWyddUk3W4dkAnmGpXTWkNoAn5+gHxLcS4I3L+eHcEuZTgnUjcXU1jjfJCzMH+V01mOZ5s5urKNvB82hnCngtVd7mmg/m+potz7thwYwU8p/ZKhMyPzi2z0t+PgEnQZgG8ab2jPeLBvL8ux67YWwUeBpgZf7mYnCegfJpV7Bt9s05MUyQa8vzosCX/8MkN+YDOb039G9a00dmSO8LnZ98r7avMVsy3aamzLjO8rkSOs/SSIwOytZwDLraEeSzPpeSZlurEa5hso4xMWRb8wjyBOhxa9Vqck5wLhBc8l4jwKP8l/ucN/b1yrXvkmgysSDJBbKHbI1gY4u5lnH94vrEMoeo40OIPDGEmNM35slAeb9LQsqqRdPEA0Evr8f8wes1b84uMFf5FMBzXXP2DDQAT68r54UCPO35KHOa18tKSjDhYObnwhjKVe9p5q59q206CPAI2hZ+F/tjO8AjK61M9HNQhsz12s7MzQdzi4E8A/B0WzzyHBm9d1HYfx9hTVekxn1veg3ccxuwLakUvqUnENXYgQOZjdgSkYe1hzOwK7kKcSf6Udh7D+XDT5DffQcBlRexPb4KG0ILsO5wjrQGOFzRiqCyM9iVVIGdieXYnlAG98x67E+vxTYCsfgyBJSeRWJLH9wym7A2NF98EtLPDCGovA2bY0plrA7OxYH8I/CvPIutcWXYk96IjIt0hx7C9qQyLPGIxlr/dH1taL6wgB4p1dgUmiMxWmDRcaSf6IFHRi22RBdgY0QeNkUXILyxF+UDz1HUcx++FeexK6MOWxJL4V3cgrhjnXDPrhcguDGyEL7Fp1A7+RRpHRPwKDwhSe9dcVXYl9aE5DM3UD1KoPhaaucaZi2AN/0zuF8/84sAPn3+F3lO6vVusoZPARlr7hoJCKcJCn8WkxVhAW+SEfwc0PbPvOZTAI/JTqsVg2WgaADKn9vfdgb+3wF4NGCxDYKzhYHSP/PYfJap/Uu9fBP7spuxyicOyw/FYBUDfJ84LPOKxhq/BGwOzcCG4DT524pDsdgalYdvD6cLQNqfUo6ExnaElJ0U+n59SAaW+8RjV1wRgotbsCfOgbUEi35JWO4Vg5XecfKYzy3zisFq3wQZqw7FY+mBaGwMSsf6wDSs8U3Cap8EbA7OFBnics9YrPCKFSBIcElJ5AofgtA0MTg5kF6LhKZObArPw1ICwchC7Igvx3KfJHwblI6AopNwdH2H8sGXcPQ8hlfBGawNSMWSvYFYcjBKAdOhOHxzIEpA3BrKIZnBCs3CMq9Y8PFKnwQs8+J54XkiaEsROQSZu1W+/D4K/Pg3AsG1gSnC6hGM8XN2xxVhV6wDO2MLsTksWz7vP7f5Ysn+EKzyihF559ceUVjmk4QtMUVIPnldWixEHrmGncmV2BqVg00RWVjuG4evDkbgL3uDsMQrCmsCk7AlMhue2TXYGVeAFQciscEvCdtDMrEpkEYyEViyLxRf7AzECo9ILHMLxzqfeKwNTMWaw2kCFJcfjMJfthzClzv9scE3Ht/sC8FX7uFYG5wuhdkMTBikMNvMfQYcLht5dRvkc8wA00jFHhTb9w3AIwtiAhz7lp9vHksw5AR36s5JgJfTwd44U4hsvgb/SgV4/uVtwuKxeW/k0V7EnRxC0rlxpF2aUfdO6bvH3mOsT1EJnQmwKYdSiY6R52g9hkoqmZ1WJ02RTbG5eedtqa9LO8/G5lNST5lsAQRj2JHerqYIIrlizdXAI8n8lzBwZGC8YDBIUPmabbsowNOgmUGtYfMWA3d8TgP8zwV4BL1k8Ajw6ACptUEM9vgdeE3I4HGYOjw1WmEd3scAj8ESgzgD8MiosIh+4Trl/HGbYgbeDvDYeuCmBJ+RFsCT1gYnbyjAO64AL5bA7eSAAL24U0M2501KNgekjo8Sz+jjrMObb7ISf8YG8CwnzRSpxfs1gHfb2QtS5rABeOcmBOSRiZZ5YpPnKWNjMaKW7JUBvDJExnDFSi70KzNCVsmwGRoMK3u1mMmHAXX27b8b4Ck4s8vrlHkzx81jdh3rAiDqZCT1efNZBAOcN5yHmnDQpIMCPheQEFBBYGEDF3yfPjbHQbCg50wTGgYUzj8unZ+vQPBGsy51YCbAoGszQaFxZmb7HQbvL1B6g/ewjpIR9kBVFo9JHIKqvL7FAZ4BesrYUf6sr9N7TOszuQ4RWBJg0aGXBk5MppDNE+mmZeu/GLgzc4oAT0Bm330QcBLkca3j57LfaVLbFCJbBhHN+4oJkzNjSDo/Lf+PiRwmJwRoGoAnjObiAM+AIgFEFkun7Ks537rltTXz2VwPBX+W1HXANd+5trnWrtfCVpvkhAF3vzfAI8hj3Z6pM1WQtxiYW+y5+et9yY0XyKXhzfAT5F29K8nKrEtTyLxMKe40srtuwdFzH2ltM4hq6kb0kW6ktt6Ao/d7aYZOFpnzlL3tEs7cELOc4PpOhB/rQWYHexjOIv7sCOLODCG9fQo5V24i4/IMUs7TWXoKuZduoaDjDuKODSGs7iqST42h9NoD5LV/h4iGXgRXd+FwVSdSac52ZVbW1NhTIyjk3O65g8DaS9gZX4Ed8VXYld6MLSn12BZXioi6dnhkN4kiyz27EVnnRuBfchpb40uxLaEMu1KrwRrPmrFXyPz/2XsP7irObFv0H7077rjnnj7d7nYkGGMbMJgkkYNAIKGcc85ZCIEkJCGRc1LOETDGgE3O2O4+97z3G+Ybc61v7aotNjaOp18/a4waVbu0Q+1dX3215ppzzXVyBp+m1mFxYjnej8zCp4klWJtTjwVROfgstVLinY3lXaiZuI/K0buIPnAJn8RX4aPdfF4rovddQOrhUWQcm5SYpIqttOh1Mc6G7C9Rzxh56qXW97HWb+Y7LVG69nfUX6VZy7dSc9c085/YP/tf2H/l/8Y+x/gRHP4B8H4ZuPpnePX/NwCeY9tE3uRrjTA3UPopj4W9m2JTcjY0f4r009ewKm8/3t+UiHfXx8l63pZk/C18j2x/GJGOT6NysIBgITwGC3ZkYF4EF5qnpIoee0VyOZbGl2DBjkxZPokpRHhmDcLSKrA8rgDztiTgrbDdeGd9DBZsS8Ynu7Nk/0c76T4ZLQzWRzuzRTc+bws/Jw5cb8puxKqkCizakYWF2zPw4c5cLE+sxOfJNZgfkY33t2aKe9TGvAPI6ezHJ3uK8Zd1iXhvaxYWRZeKucsHWzPwWWIV4vf3oKznntQQhue3Y962DLy9Ngpvb0zA/B0ZeHdLCghQqTsnQ8jvx/3cRx36AurbIzIFVC7YkY35O7zHf9uYhP8Ii8W/kYULj8Nb6+OwPrcRW4oOYGFkljCifL//vXo3/n0Ni6bT5L3f3xiPeRvjxUDlTysj8W8rI/GnsBgsTapAzrFR1A7cQuyBi/g4rhSLd2bi06hc8Nz8++c78OfVuzF/awoWR2bi3Q3x+MuaKPzbZ9uFEWTd34rYQiyNysU74TH4359tx//8dAveJ+u3JloYug+2puAv6+Pwfy3bAh7H++v3aN3k+j34X0u34C/h0VgUlYOdtUfVJMKXlab8kHI0gjoGH7Imy2b98KzezrVNUPZDQZqZrDAYDlpc83NjCfkZDIbstTn8PLJ3J2eRfmRC5Jibq45ic9UR8GawufIIxEmTxgFt/dInj/JWyiV5fNaQmwCPQZAF2MKgmJ05wZ4wd+xDxaCEgSWDG1dXdeGm9AMkw8NaO9bcpRya0AbnR6YcCzQrn0kwJJ8j5kH3JPPPAPHHM74aJPgDdm/bGW64HnOvA3c/BeAxgNagmq6qrB27jVxKx5xclgBFzgPPtdThXRV2jbVqBGGhAB4DPj/AY3PtNwV4wpQM3JPxRdmjMXjSx65jBAkdtAUfQYJj8Mji0ZAloXNQFnXfVIDHVguUb5LB85usBGrxuicCNXlkNoy5s7UZ5ViSwmpNbQxbQoJNzsniEQhzvHBsUeIqEjzH0GiNlQbyFozbGJSAXRIN93xAheOPIMrWBlg8RswbF8Eg6rcHeA7cCWNjDIwHriyg97Nrdqw2Zo3B08fKLFOu5wcN/P58L44nHadzgYaNXYLBUIDQe52ARsdU8738LA3PmUox1R6fbBeDaDJ6NCJSt2basFNm9xAEdtoH9T6EweunFFJlkQRVBGMG3PxrY3aNqWMywOYXTTipkybHEQ2c1GCFySKv1YoH7lSaaXOZf0wR4MlxOBbPAB4dlJmEClxTnSMybvlZnK94rASXelwqVw8Yj8xh77zzNPe8G/D3r02eqfsE3AUcR/X1ysYSVGutpY0LSjS17s6Yu1flmMbk/VYMngI8z0TolwA8tm0qHn2EfLnX3EMlXUgHtBdiMc3myC4OPEFJ/xOU9X2D0p6vpG1RSc9taZVAGbGqQB6iZOg+ykdZU3gHhRdvoaTnG1QOPvCWgfuiOCm6dFv2VQ89Qu0IjUyeoWaEPYtfoqL/EWqG2az8JRomvkP10DN5zLYI1dLk/AUq2cZm8oX0xWOLqAJJtF6V+0LOxa+QeWISRfQL6OjH+vIurCvtRErXMHY2nsbi5FosTq7B59nNKGBP4OnHyDk3K+zdstQqLNqTjw9352BxTAH+tjUZi2Lz8VlGHXbtv4jKiYdovPoCOadmhblbnlCLtI5B7Kw/haUZjfg4qQYr8lsR2XwBsR39iD80BDp7Fl/+CuUDX6Oazd972OLrK5QM30X1zHN1kp94pgBw6nvsm/5P7Jv+P9g3819omv1/0DD9f/4AeP8MCO0XHsPvBvBeW3PHOgH/Ekqi+TPq7X4M7Jk8k+YuZPOyz9/A2qJ2/G1DIt6ijG9zijBSfw6LxTsbk/BhZA7mR2TK9mcJZViT1Yj5rDmLyJS6u79uTsH8XXnYUnIQy1Nr8O72DNlPkLc8sRRLYlnPlSDLgh3p+DAyC1wvjSvEol3Z+Ov6eCyOLsLu6sOgKcif1sbhT2tjsTAyD9G1R7GpoAULI3Px7pY0MVJZsKsA8yPz8XlaPT6OZc1dJtbnt6Dg2DhWpNbhvYgccXMKL2zHuxG50vJgSVIN9uzvQcnluyjtuYfw4m68tz1H5aGUD8QV4+PEckTUHMaWik4sTa3G+uIWWZakVIosYXFCBZanNyBq7xmktPcjvLBNtOLzo4uxOL4CS5JrsTKrCWH5B7Aisx67Go4hse0i1he3YsGeQizYUyDvs6GkFTtqj2BeVJ78rot2ZuPTmCJ8xixXUiU+jivD5vJDKLv0Jar6byHr+ATo1vn2+gT8ZW0M/vfnu0VWujatRuSe726kTDRJJK6UuZIFXLgjC58nVWBFYjnsPHLfhzuzQbctnut/WxODP61LkDo71ly+FRaD/7lsG/7Hkq34dzJ9m5Lx4Z5C7Kw/qRIjqcPygJ0FtwQCDEAo1RRnTQN30hbhujBeDIzNgIXBMdkPvj7UwveS93bsiMozCe6uieQy68SsNHXd2XBWGsZurOjGupIObCjrxtaaE9jZdB57WnrFWCP58IQE7QQmWlfGwIt2/n6Ap4GM2GM75zQGeCbR4n4GSHwNJahkIQ3gkblL7ZoUgCdOmkempf+d9Pw7/5UE+szss26HgSFrzF5h6nzNpf3gzwLiuWtjHSzLzXVwUKSP7f98vr1HKImmSqRYn3NX2DsztOE5ICgh86Dn97qwtjRZST2hbpNk80L+uTiOAAAgAElEQVQBPDI5wjI6O37W07DObu7cFIrBkyB66IGAJda2UaZJcMcljsCuYwSJHaNI7hgTe3eCuAC4c0CPgI/MnvyvYxDxHcxoq8GKgTtvPS5mKwE3zR+UaOo45piUBIewmjcQd2hUJJr8nXSs+AL8UMG+c9QU0xWp9TLJMJk8Ax/KetDaXwGTBscSCItRhXde7fza+rcGeDy3PI4A+JKWIsayeWtjbRToafBu49K/5vjlsSu7o9JUDxzqZ/G9BBj4Wklw7JoRirB4InH1asI4DgnkVH5MZlBNlgwMcr8kN5yUUUGSyhwVcJHZ1uQOwY9cD84IxYCV1dSZ86wxdeY6HFizPQ3r6GhgwnpfGi8JsOT8owwuwRWZPY4tNjenwYrV3wnwmsPg6fP1eC1ZwH0mzyzs+yZQg0fmh0ZZnKdiDg4Lg8dxSxBJlpDXe4C9c7XIelwmXw+WZ/L39jO2PHevW4LZVI4bPS92zviYr7VxGwB3rLWk3NjX2JwxkwfkgmMob79fmmnbP0eiSVD3UCSdlHZyfia4+iUSzfKRx9KwnIn1PLqIn7+B0svsPcfxqfXaOWduYF35SWypPoGdDacR2XAGUXvPY3VeG2L294oLeTndxofvI+vyV9iy9yxW5bZia9UJ5J6YQcXl26jouY2q3q9l39qCDqQeGkH55dsyL9MQppwmX5Q4SzN59gnWGvBqNhMf529GJ8unqJp8hkrWNE5/C7KPPEYeb/3YY7DVVg3j1qmnqJumKzzf8y4qBu9Kk/XE7lEsSq7HO7tLENl0AWXj91H/xUuUjdxBdOslLEmpwbxdefhgZ7bISpdn1ODj5DKsK+uQ+b/+KmviXkrbHEozl8RVI6mtT3r8LqGxXkwZPowvxyepteDjT1NrsSK7SQiL3U1nkdzZj7CiNnm8qeYI4rsGkNg9hIjG09jdfEkUOOW999BEaSdr+K78Fxpm/wB4vxBb/VO8/HcEeMGTECcof12egbxQxioEY3ODInnMBpJvsoSo1fMHVXx/3gSiDlzG0qQaLJYm281Yk92MzzMasbm0EzF7z2JrWRc+T28Uh8WUQ0NYz8c5+7EiZz8+zz2AbbUnkNo9grjWHqwpPIhPUuux0BmoUPf9cXw5wvKaQY342txmofHZq20J2bjMRuysP438kzOIajov7QhWZu/H7sazKDpzFXknphHZcBobSg4hoo6T3jHsbDyD7OOsfRpGbOtlZB4dR1XfbTmG2JbLSOkeFRnA7n3nEbn3jPSwYwaMExqLo8ns7KYhx/7zSO4eBot9U4+MovDCF5KJolyCBc0F568h4wTrc0aR0DmEpK4xFJy/gfK+O2L2EXtwENEtfUjuHkfmiVnknb2O/HPXkXtmFoUXr6Pk8g15n+TDI+CSdXIK+eevyRJzsBdJbb1I6+hHRtcwso+OI/PImGS+Mk9MobTvtmTwii7fQlL3CFbnH8BH/L1y9mFzZTeSOvoQc+ACNpR2YF1xO7ZUHsauxlMIy2/FioxGrC88iIjqo1id3Sy9baIaT8t6WWodFkQV4/2oYqwpaEdU0zksz2gAjW/m7crHstQa0b/zPanzZ9NwlUvecGydMncmoWRQSwBFyWYWHQd9xirGfHBtLprGfvB1zBqTAeTaTEkE3DlJqLAgdM889QVoAkCJBwFe2uFx7Gw4g40VR7C+9BDCCg/Kekv1cezYew7RB3oR3zkMAjy6I/LY9H0ZpKnJBQMhlWZqgEUpptp+azZfAJ8LvBjkMfCiIycZQQV4aq6SShaPi2OAyPqQyWSgxwCeJgysv2PtTsVoaAZvrmRTMsTOktuCdluLNDNQb6S1RaEAnrfPnmO1WxYw+wKt3nvOYEVdS7UGTx39eA742/E88Xe0PnhSh0fQfToYPJMp0Ro8DdhoBEOAZ07AgfmLZiusBXYqBUo0KbVhrz4yJwyoGXxSRsblFYDHWrrOYSQeGtKlc0iYPAV3arxirpvxHa6Gr2NEpJoEd9oqgS6y4xL0Si88V3vH88ueeDyXMp5d0kITFdrL0Vp9cNzGdo4ioXtcghICA557kecKuGP9nUpdZZ8zXGEwbSDBwATBnQfwyGx4NUoaJKtE1wJpk0Eq6Fc5rm57TIjVzlkNk8ndfmjtvz/xefoenvxMmUWvr5wcN+305ywcB8Egz6uV8wM827bAXmvlLHFhQFbZa/3u3u+gDKcDw8J2KuPpgUFliHgsBBJcCCwU3OnvbfW3Cs5pxqStQngdiDxZFAtaf0pXVU+ebkmPq5L0ICgzZtvmQc59ktSiCRVBlAN6RZe+FrDHOUITTlwrw0t5prq5XpXPV/CmYJPH6LF1TFTZou6sAgTZFNtnsMLvJwDv/FcyT1nChKyzunRelTme45GMHedCYRbFQCYY4BEw87e039PfhsLOte3judJ5S88Xxw1fp+PcA4wK8CiHVWk5x3BgvqNZkAAOM1V5NZ6yGMpbG6h77tp0qBMnAZqYrJARnjNW/cfksbusuyOjdl8cYvnauXO1Pyn36nawPFNeO/IIpSNsYj4jMQjv1zQ6S+vsQwQT2uWd2Fjcjve35+G9Hbl4d3s2PkusRmTFEby3ORMLdhZiS2k38k9dQeXgXezpHMRHafV4a3sm3tuVhyj2vGu9KO8V13IBy9LrsSS1BtH7ziC25QIi952X1ktJXcOIbukBHVTZ9Dz/7DUkdzNGmYH0+b34BXLOX0UZG6FPvpB7WEzHINYWd4BJ1bQjY6gaui8gr/7KS9TNvkDdNGutn6GBJUUTT5Bz7gusqziKFXltyDg2jYqpx6i5RrDIZvN3kXp4TEor1ha0IbLxFGIPXsbasnZs23sGRf33pK1X49XvBNCG5R7Ewl2liKg7hfDSTnySUisx67LkaqxmC4dcxqwNIhel83f8/vNIPdgjLSfYUJ49fVfn7MWylGrwNUz6L8/chx0N51Az8lhknKzPsxq9X1em+foaPN4PGZNbnP9PgY7+BQ7inwrgMfP0UwBeKEeeUPts0Lxuzc9k0Ek9d9bxGbGyzaXzICn4U1dRdvk2qgfuypq90grPfSnMBoNzWjezCJy1OLwxMDjmzYdyDzb93bH3PLbWnpReOwntA8g8PoWCs18g7cg4ttWdwvqybkQ2nUfGsSnJbFJaUNJzRxthn7shWc7q4UfgUkp7eqkPYNB8C2WDd2QCqZ1g8+b7qBp9CNkeprTunljqVo0RzN2TiYT/rxp/jIrxp6gcZyaPfW3uomroLqrHKQHRhRpu/iZ8LO0rXCsLZRXopEX3LNZsaAaslAHYwEPJglWzl9eoBkMSqJKtEUkeg3pmynSRAn4W6g/eR/XgA1RTUz9wD5UD91BBIEBA0K+mHObSxrqOjNOziOseQeqJaeRe+BKFvQxC6ER5HTkXriP/0lco6r0lJiRJh0akcW3emWvyuODclyi5dFOKs5O7xxDT2icZXDoFFl68KZM8beUZHLPvHif7rFNXhJEroGSPbpfieOnkmK4BtIK769ITTgGea0TuQJ4f4JkLIWv0CIAICrPO6muZsSbI42cY0NNM+C0JjhhoE+DxmCjRZNN5yjE5hsJLOsAbxLriTmyuOoYde88qwOsYFnc41lVxrHoNuRXgcaxKvyOXRffAndVD6VrBHevSbspxy7EQCMypwSNAYHNzCegoqRI3Orpn3lODlcH7Mg5CZX/nBg18zESEBTk/tvbAnAXFodfKvHjmGAxkGNgQlJHZ1No7snZaI8TrWgAeWVrpg+e5aLL5Mn/XrNME6NoqgeBZAZ4n0RRwN84bvpo7cS6S9i0G8FwLGPYFpWxcWM7hRxL0sjaIDB7rhaSGjvLMjlFh8JI6FOCxhxcXAj2RZDrTFWPx1IRlUFlAV4enAG8CSYcnfa0SpiQZwGuC4C4I4J3SliAm0cw795WwIQZ+eYzsg0cwwGCarE4ogMfn234BeMIka80Tx5kFmRZEM/C1bQbHdv4YOBvg4z4vMH71vM8FeMzQvw7cWSBta32eFxxLACvmKgqojMEzsDR3ze/DgF5BGI/ZM2DRGtLXs3pzQd8PXwMmW/XW/CweHxlQ/a2UYeJ+BRkKMDSY1+QOQY3VUPJcyTXv5Oh0C6YkWdqEnND2KJxb2DuRa7LNcZ2jiGUSgdLHTmWMk3y9FqV9yqkvkHvmS5nXJNl1nuoHzoM0rLouyQACPCZQuOZx+AEet3ldGij0wJ4DfpRYzgF4TFZRkUCAmXJkWo6T1xMTKGzzQiae35VgUaWqKk03ZlEBsO/3MrAs51aZXMpr5fwGegTq761gTZNKPB8GrgNjXZhAc91VgGfnmq9luwsPuL0JuAt+jpeg0B6PBvDmjlU+5rH5WUVJBohkUluAeCyeB9x4TVCV8Sq4I9vnPS+wzThg/BFSj4xhaUod/rI+SRQ1n6eU48NdWXhnUwLep3lbWCze35KOv4QlYElUMaLKuvDB+hT8j48j8Pb6FOypP42a3q8Rtf8iFiWU44NdWfgotgAbSw5gWUoF3olIw7LUCiyMzsXCPXlYkV6FTxJKhC1j6yQar8yjKUpMMbaWdWBjURtWpNWKy/mu2qPYXNGJ8NJ27Nx/HqUDd5B2dBKrcluwKKYUixNojNKBjCNjKLpAw5hbqBjRWKt88A6qKI3svY2sU7MCGBlPMo6smnqC6tnnqGWvuivfom7imbbFuXhTktnVIw+Qc+4qci/ekFitZoaOl9+jZvABkloHsDytSRK42xvPCLGwPLURy5KqpG1WWPY+rEyvF5UXG8jvqjmKPfUnxaxm3s5cMQZcmVyJpXGlWJVSi09iy/BpYjU2lB6Sfn1sik6gWit98H6KgcqbPPeHAZ4/Pv8XwFb/FF/hnxDgvQryXsfghQJzofb5B87cbb63GK1QBkqmkO6crPNjfzxqlCe5TTvip7KP+6vpZDX+AjVT38lSNfESlePUaL9A5dhzVIw9R/noM1lLxliK1fl62ljz9ex5xJswJ3/e7PWGX8XXDXGSZPDxHJUjz1A+zL41nDw5wb9E9fhLVPDzJ5xsYNzkA09RMfYE5WOPUTb6SNaVBG0TT6XfH9d8zP+VjT1CaeA5j8W1r9p9Bx57xegzOX5+F3636slvZc3vx8dc+LxSNhqm1TaP1T2Xz5HXjzyV9+DvUD7yVJ5XNvwksC4dfoKSocfyHpLpdDUmNAlgplD6SHFN17OB+yjsv4cCBn+8STtgSHDImg91Z7wrzVMJJIQtcqyTZmLZP0bNAwRs8vXONKSE0qW+Byh07BSLqNkIl4vIfC5/g9yLXyP7nFrkE5AFltcAPKvBY/baMtcmz5Rgxmr0WJsXAuAR3JEtIjto2XO+F0FV5imyKVqDl9Q5LGAurLgDYcXtCCtsQ1hRBzZVHg0weLHtg0jsGpPgyw/wCFgZIDGgVpbunvwmoQGeybPYh++GfCceizF4ItGkTPPwlHwO/8fvy0CKrA1BpPzelNM4mWYogBcqOLAg503WbwzwxOBCA+1AkOvcMw3gWV87YRPeBOARsJ+j3PYm8i/wO5PBe0OAZw5iztWXSRWbH3h+mDySoJnyTAN3naNI7BxDcoDB8wE81uGJJFNlm8xSk3lnHzwzWfGzd5SrEeSJvPbo9M8GeHvIMB4aleQEg2EG3wbm+Dsag2f7tF2CF6RznLwO4DFwZqBJoGLMnazFREQBjbJ2r4I7jgsCvDdl7wzY2fp1AE8BpgIlBsZS3+Zq4OYGzgryPNbHQB5r8FSGSbbGts151WMgvbHtsTpvck3w/QXYBZmtGGv9QOz5+bvqwvF6X1guuV7ZWoBySRv/jsHOJghjb8QTV2SskLVPPsxlUphgjrFoulO29CP6QD/2tAwgppV1oEw+jCLp0DhSD0+K+246x9uRaXHJJNAyNo2JLYI9SZ6cuS5sMMeQgbw3AXi8L1irBJGIO4BH1pnHbPJkaQ1iJi7S3Nyf9DIlg2Pz5tTgcf5QllRrJHnNz21pYedYzwUB91z2VMcFz5NnGuWdZ0lcUDLoL2X5idteMsMAHmvWPAbXP15fBXjK4PnNVQjmAmBNHDV/OsBj8pkmJh/FleOvG5LElG3etmTM25qEt9bsxn8sj8AHYTFYtqcYC7Zn4/P4SmzKasJH27LwTlgC/vT5HoRn7kP1hRtIbOkV05P3tyRjQUQaPmIJzPY0fLw7BxtzGrAsrlAM8v60ehdoaseevIsisrA4Mgdvr4vHn1dH469hsZi3ORUr4kqxMrFc/A7YFmtBdAHe21OEhK4hqXtbmd6IyIouJOw/i8jaY9hQ1IGVmc3C6MUd7EFE/UnsaDiFlK4hRNSdkHtz1rFx7Jt4hNqBr1E7/gi1U89UtSE97BQc1U1/i9rJZ2icYcz5RFhAtvWqn/0WTTPfYd/EczQOPULeiasoZfK772tRFm0q6caK9EasL2jDhsKDWJuzH8vT6vFZap0o0FakN2BVVhM+TazCxzElWBZfJr2CwzP3YvGeUizaU4q1+W1S59gw8wwNV1+g7sqL37UGb25c/k+Bjv4FDuKfD+D5TFQIvmTxUbf+gRAKzIXa53+Nf7uB/UNmv9PP8LVMIOCzzyaTxdfwMS8+Pub/q8k2ThP4vBDAVTFGUESw8wxVE89RPUkg9AJV45yYVVZhWWQJNqSnDSdFLzNs0gf/PjIYDDRq+V4u61w9QTBJAEmg91y2+dgW7gu18PmVY0/FVIZW7FXue/B18t5OAsLP42M5DmfLbI81U6fHzAnef6zcDhWk+28EfB8+5s1CGgIPPECRBEV3ncmFq/OiPIgMALO0fbS75s39a5T2sOD6Dsp778pSevkblPXeQXnfXVnKGFi77C6BHgEFZYEEfnazt/3syVYscjDt8yOP+1m7cUuyZ8ygZRPQnKFj5k1l2sRUxTNWIRCby+CxRk3YOSdpC9k2gf97DcATFs/V4AnQY3bbsYEEeJRoZp+8gsSOQQFza4s6EFbUjvBiLpSOHEFE41lE7b+MmIMDoQGeOGk6eaZPlhka4BmLp7I7ykwtuBMHze5JpHVPacB2fFaAKL8zzQwYlIk0inbqNGthQTxNG36wZ5KXCX6TINae4wXBoYN87/8q0/QCLmbUKc/U9gisv1OARzc9BcIEJVJn+RoGL5N9Dc9pGwo6cPK9GChJ0DbyROWZr2Hw/HMSpZoBmeYwA/H7zmhlXBk8yiAduGOgnNw5jsTOIVmExetSFo+gjmweGTyuld0bkaCWATgX631nYI8BujY6vxpg736MwSNbx2Cca4I7MjjGgnC/JCvcc34JwCMg8urwDOSp5M0DSCbDDXH+ffMYgR7nqtcBPgN2tpa50b0mML/56u94nqWGTcxLOI+xpi304mdG5DsReAWBL6oqlKU0do/jey54tTH/o2uXzDAwzPHIzzVQ4v2uZEk1ySOyRAfueO0SdPM60PP5lZvb1EU37dgsyNrTlZLjhwvbpMR3jkHbeQyBPRtZMyrGQGSeO8cE5HH8JrEmlIxf54j0UGQ/WrJ2HENk1AjwqGzQpMBPA3ic760Ozw/wODcT4PE4ZcyfmBUwaeNWkgw+90z5XZwBjYEfYd6E7SLrqb+nssx+gOeX0Nrv7tXdyRjpuSsySb4Hx7HIcl0tppz3YcfejXFeCGblfspj6+PIMR+4/74xwFPmTtsjeLV3/vu6xgXevB24TqReLwSDR8Z97LH0uA0vaBc/gYW78sBev29vTcOfwtj6KBZ/Xh2HpQnVmLcjD+9tpTQzF29vSsVb65Pw72vjsTpzH4pOXMGOqtNYGFmMt1bF4m9r4rFkVyE+2Jgmj+dtTMN765Ixf1M6uP3BxlT8NSwBb69Lwnub0gQ8vrOeLufpeG9TKhZuz8aKhEp8ElWEdzel4c8bUvB2ZD5Sjo5hZ+1JrEiqRURxO2L3nsT6ghZ8FF2GD7bn4f2IbGHS6MXwl40pIpP8JIEtF0oQnrcfO6oPixdBZN0JJLT1IvP4NCoG74mSg+Cu2sWaNJvJOD6F4p5bIvcsG76PqqEHaBp7iuaxZ9g/9R3qmRRkg3TGpbzPXLqJmoE7qO7/BhU9t1DZextVfV+j8Ow1JLYPILLxLDaWH0Z4UQfWF3diU1k3NpcfwSdJtfgovgYbyo+iYuAu6qefqcz0DwbvXwDeAf90AC9Unyh/AOTfDgXmQu3zv+aVbavhExBHMPdcLqp6UtUzL1Az+VQyKcy4cLt64onIHKvJ8PHimnoBbnOpYINiBq7ORKJqnM8nwFNgyO1KJ4OULD2lkqy3cVLI2rGnqBl9gmpKMhgUjvLG/hg10vCUTU+fCgNIwEigppOqgja6UvGxADEHBOU5jv0TRlAKiPneanst8h9h355JAMHP42dV83OHH+nnusfyGpFBkQl7KEv16ENU02WK0s8ROq7RVILLfVnzPchSVhpLOcjn8abHxq4qf+GahfYsuGcDWspki5jtv8jA8YY0Qi28zEbZXyL/0g0U9lBaSPkc2aGbKLh8S/aReSt2SxGf03MbxX10QmM29g6KhZGjO9rXgf3yf1q1s/k3g1RKPS9cQ9a5K8g6y8UYsy9UlnjmC5ELSVNzAr0fYfBUmukamhtrd1pdNOV/IQCeunGqVNNkmgye9b2+EIOV9OPTAvDi2voFzK0pOIiVeQekBo8Ab0P5YWyrP4XIfRexh06aoRg8AjzXb8qru6NhgLZECJIluRoUMjI8JtbfvQLwDk8h4+iM7CcYZZ882pETlMv7+/pmvQ7g+QMG2/5tJJpPxL5eGBjngMhgq/ASG5xTiku2lqDlpwM8vp4A76dINP1zEhNJkkDivOAYfh6HGK2w750APAbIGiSnsM1Bx5AwdImUaQqws5o8rm17CIldowLqaLRibpoEeb8GwGMiIobSzy6tVSXDogy0sdCsx9MavJ/D4CkwcTK4gNzQGC+P7VAw9CrA8ySZCu5+DYBHcMSgnnVMHD+2ngvuFBS45zhTDo818+STArwo8fP10FNpn34/keq5+qzQwM5+D2/NJIYyjd5vRzARAJXi0KmgQ02VyEhxbiaw0wSQsXiU1QqYd21bOCcFmPxjs5IcYIJAAB+BXtc4kjrH1GHXOe0mE9S5feybycQQ10l033UySfmMizcF6BHsUeUgiZaAKZQqCn5QoslG665VAkGeH+AxsUaAx4XHKp/h3DPFTbjvjs5ZruF70FzIhKCcb6+Nhcoy3e9rEk1fb0L+/gICnWOmgUSOE84TfD+ee55f1uryviysnzMR4j720PwpgG7ucy1pawBPkqviHPxqIsKOj2PbxqkkQqUXntXfcW3b7In3Exk8yjZHHqN84D6yjk0joaUXia19SOkckpYH2+vOYEfdeWyvOouY5l7EHejFturjCC8+KMvaglasL+lESscwanruIfvIFWyrOIlV6fuwIb8dSQd6sbvmlGxvKz2MTYWdYIPw6Loz2F5+FJsF4BzGuqJ2WZZnNGFLxWFsKOnEsrQGbCw9hF0N7MPXjI/pyVDULoAr5+gkNua2YXFkAT6MKsDHceVYEFmMdzdl4d0NSfgwIgvsYUwTt/k7MrFoVy5WJFdiZXoNliSUYmFULhbvyseSmFJ8ntaIlEPDqJ94iuwLX2JHSw92t/Zi9/6LWJvfiri2XtRNPkHqiSlENl1EOmXO7SPIOn5F6gEbrrLf3d+xf+p77GXj8pmXaJx+EVjXT2odYB3VW7z/0uWWxkb9TEo8QGnvXWSeuIqMY7PIP3cTDVSrsb3CzLeov/Imksuf+pw/JJq/N2r8HQGesljGZoVaswZPAR472//AMvOtZD1CgblQ+8SIZY7RCp/HwEoKOx3ICxR5uscNM8bcEfSpdJS1agrY+FgXPuYS7AyoToH8ngIACfYovRKAp2sFe9yvsk8BVgK+2AOHmTtr1OsDd2TgnNMTnbXEPpksILN+BHjuf+ICRdmk2C3THeq56vgp9RAgZ+/N/7GZqoI7AXh8n+HHIOCsJcBzgJMgj72RqkeYbXyAqmEFegLqhu6jcoi1f94iwG7wASrcwsm8lM5kbhFgR/kepVlkSmjKwGa37JPF9UWChK8E7OVduI7c89eRe4HNwVkL96WsCX7y3D7u53beRd1HEJh3/oaAQYI+AkiCR74/P0dAHd/nLAHcNWSduYLM06zFmJaF/XjST7CmbAYZJ9X2n+yVOGWe5fHcEMMRYevYF47GA8w4O7dMk2V6a/bH85w0hcFzDoRS2xeo8VPjFWXy1HwlAPBYF3V8GjknryDmQI+4Zq7Ja8PK7GaszWtFWGE71hPg1TmA19qPhEOjEsiYRJM1YpQiMnBj8OIBPC+Dz/260LL+LooZMLH/HY1knDyTwVEKe+AdduzdsVmwdosmM2Kk4CRVlHuRReUiDZPppMmEhKuxExDne0wTIDMCCgXw/K+zbWa/dawb28FExquBPp+jAS9rkjSYZTZeWQq19afUkqwsQYuA1MtMANyS7yTfnwBX6iFZE6k1eGTwss9Soskg+IcBHlk6AXWcZ2QO8nrjcZ5hHZ7IwCUZ8kiAUfLRKTVYkbqmESQdGkUygXsXGTzWOhHIjSCpewxJXaNIODQSeMz9/D/HQWLXhIA8A3bsg2dMHtkMytVYT2U1eDzXHNM0+OEYlPFLN1a6wDrDDF6DHKsxnSPST4zbDCQkUKdBhyRPnOGKgDyTa2odqLGkfI2CCmWMTdZIwKHgQ+Vtts3z6Jc1+kHPXMaL86GAPDc/2jypa1UwBJ7zmvo8VSgoG0G1hQIh1ixRCaDHrA6VDKRo36+GIML2iFKAz6HUjwBKF02oeIE0Ay8G+95388CrMXocw/7vatt2LQStpU7RY+wINPj+sjjmyYJ4bYfwUCSalLbzXHBhkkYYPAF4t6Tukte3/1qwGjzW4XHhOBIQRen2EZ0f0o5Oy7bU47n96TR/OnFVzKeYOOM1x8QTkwN0qSX44rXIz+f40EVlvXPr73gNc+HrRVbKXnxkHltLEnAAACAASURBVJk0lLmOge09mZ85d6UenQEZyKzT1x3rzPlQpZh6XpTVNBaTLK1u87dRZpNrGZ/STsYbn5LYdAlOAXjsHxfopRf8PhwTyvQzwasAz8Y1z3VNwNHRM00xdlnjqNcxe3Ofz3GuDJ4H8Oy7eGv7jlzr78EyBvZBva9OmmSAOYbcPM1kHMeczOku0exn8KjWsISdt36E0mHeD2jhT0fKW+puydIKNrMXl9W7KORceuEWihkTXPoKueeuIffcF2JcknvuujStL+97gPL+Ryi8cFtM33JOXUMZgQzv9RxPF2+i+CI/gwqgr1F44SsxiStiEvn8l7JknpqVhHLehS+RfnIGWWevobDnFnJOzCC5Y1jcqyX5PnAfmd0T2FZ5TEz26Iq5reY0VmQ0Y2VaLdZmNeLztFpprr4othgfxhTh08RyqetbkliBD9haKiIbZCs/S61F9vFx1I3ex+6Wi5ifWImPUmvEQO6TxErsqD+J2rFHiOsYxGeZ+xGW14GV6Qewufw4sk9ek7m45PI3qO7Xc6HxKO8l36JuijEy1WkvRS3DuYuPG6/+A/VX/4GG2b+DTc4bp75F4+RLNE5+i73T32HvzHdS79d45Xs0umboP260QuAWvNTPkGUMEcMz7vYvoZ4z/e3vjYP+ZT/vdwR4CoIMDMnaSR4pe5RFAh8OzODMQP00B4suOpC+R4MMvp8G9ILA3+y3aODigJ6XRQ8xKN0FUzv5MgDqeOHwsT9TplIeJ3f0BQkmj+BFpkGCZ3vsTdA6GdtzuOb7+a2RA5M6J3z+j88JEcRKQTYlHWMK6vjYWxQgCnsn7JwDjK95H/9n6Gvscy3w0Gwxb2JcGDhItlICFVfTIayQMkMWxHnBwzfC3tE6mwYyZH5kfeGmrG2fyRytgbgFmFyLYYkfODEQZa2c25d79oa8l/8z+DkMVmlYknlyGhlcTkwh3S2B7eOTSJNlStgpA1p8rb6HNjRnIExWiwv/59Xa+UGdj72jpM+ZqghIFZmbc6tzrpqUJpnxgAbZrkXC8Rkx/4lquogNxYewNrcVa7L3Iyy3BWvyWrGutAvb6tUCmQxeAOCdvibsFJkqBqDqnqnGCoFg1Q/sJNN3T8x9yLDS+c4cNJmpp1GBBHEWLBEY0HHRBWpkbHi+rQ5SwJ300yLLy/HjSewYvNpjHUtuXPE5c4IGL0gIDhz8ga+wHaNkpl+9Rsgg+9kK/g4WGJKlIEAha0AAz/HHccPvTlMRYy0E+BD8OKCXfpLAnwkGGohQZkz241WJJq93znVk6gTcORm6zT/BAE/BKANZBtA0rWAdHdsdELTRJTft8BiS2H+OQI+MSfeELNy2x1xbvVES2ZJuD+QFnufkdQR5wmocDzZYkWSEJS4cwONYkECfEuKz14W9Szg8Icw2j5nnn4G6MHnOUdOYGNbfqQmLgj0N4AmMrVWCjk+OHQaZgSQEaziZMHJ92WzesYDYxpCef29u8+Yu31zo2DCbGyW49s3bc+dzzskce5SqlYrxix6X1fNyTrPeb37woayQBvUMmv2LJVH0+3ngzn8N+L9bAMzNuSaCrxFeM7pIEB6YkznubY4m4LAaPAN9LuHhwJ2AKdeygKwrmWQu0hKBbUPEGEUNhwjGUo7NiBslTYGYkGBNHRc+5v/orsnn8X+2cJ/NF7ze+N78HbVFwgzo1mlMulyjnIdcPaf+xgb6eL1pUorPI8CzHnhck8GjgyafwySdjnF1ic05SzXI1wK+1YzGu4fxGjamje87d+G5lXMXGJdMfnKhuRmBOheeV9bdhXo9AWVwe4S591wBeLyX+0oobNuLHzyQx0Bf45K5r5kL8Aykvnpccu7dtajXoBqv8PdQZs/GjN73hXEUoBdaphk8Pp+gnL0UR++JKUnOuWtIOzYBGtiVXryJfJ7z01dReOFLFPiWwos3QDdt1p5RicNzTOBOp8kSqoLYm5F13gOsx6djKg1P7qOCyehRmrs9lG15PPgANcOPRPooCWomrUceonqMCiwe20PxLBCjuVEqp56jfvKlLGyfwOuruP8eykcfo3T4oc5zp2eRc4bGQxOIPTSIHQcuYMf+89hSd0Ic1rdQEhlfjY+SKrEwoQzhpQdRNXATDaN3sKPuON6OyMaC6EJpik5mcHfjGdQO30dSxxCWpe3FougKLIwsxbKEeoRnt2Fj4SFsKT8qLSB2HegDk4xcrH6cfgZ8HLGvBwldkxozsmRoUkuQqMRqmHiOvZMv0DzzHZqmX2Lfle/QdPU7NF4h0Ps7Gmf//ko8Pjc+D4qrHfli97NX16Hj67lg8F8Wcf3OX+y/F+A55ssGnAwGGSChAV4A3AkADE33hhpsP7aPn8vAiqCNmY/XLX5A90sAnjJ9antsE7RN2G8C8CTTHABtFsCSuWBAo3bsGrToYwtgbF+ooDfUPu/5yopokOR9ngQbAQmQ3hR5s9LCc22Mqzc3Zv40080JWcEdbyru5nzZWWUT5LHn2PmvAi6iDCAVxHngSOrRyKSd+kIZM9l2JiQu6Da2QV7r5JEGEg2k0e0x7dgUUo6Oi74+he0ZuBwdR+qxCVkI7gj6Mk5MB+rg+Pn2Htzm+9BwRJYTV+R/HsCz4+batsmGKMAzwxaCCmEEnZscs9bcx+BHjAZOqbFBJl00T8wi9+RVRNafxbqiToTltmF1ZjPW5hwA2bzw0i5sqWUvvAsq0eweF0aGQZMydwwy9XxYcCIAL1CL58k06aZHcCcyVjponpnD4InUyTPmoKskj5mglYEYz7EBPAZY/DwG7AxgNXD1gJ0yCwwYFPjJY9d3yR8ghAJ4zCBzDFsA/GMAzwIvfm8v8NLg0c4DvwMBXiENady4NAZzLsDL4PmhK+B5MlWvr8H76QDvsYBxMoWUVcaRieskg0eANyJOqmxPYrVPCuQ8cGeAzgN4CgDngjy+XhayLcdmghg8Ge+UE8/t7eh6OTIA51hlmwRKSQnoeO79PdH4HJVo3g6AoMBjAmhhaF4P8IQFduPTwLmsHSNlgMjGzpsAPAmc586jLrE2F9yR+TCAJ+ydY2TkGMhO09zJAQsJPMW2381vnOfmLIE5UBq7a4NnBbI6jwauhUB9nskuNbHmvx5s2+4dxpjocSqo4+8j4M7XT9D2iVxLnGQ5L1iwb8BJgTrPnwB1Ajxz1pS+n6pcoBEQnSgpsySYSzlmII9gzgCegrwA2HMJIY4dXmsEdwYsmCjie1KyTtDM/f5j42/NfTKG+H8nN+dcY/9jDR7rrc10S6/1u5KEs0QGxzavWSZkDGh5v5NnhqIGOvbb+Nbu/PHccSwQ2LEMwQN4BHec9wgU9Z6n6zuukbrKMzluOWb1PmxrTVD8pgCP53vu4n5b/r48Vv6mer+gAocAj+P9lwG8CgFX99Ew/kQAzMrsA1iR1oSwrAMIz9mPNZlNCMtpxpbSdmwubsPW0nZsrziE7ZVdiKw9ip21x7Cz9jiim84ivrVHatoS2vuQeGgASV2UrA8gpu0yolsuIal7CCmHR5B+fFxaNOWcmkbRuS9QfvErlF26idJLX+lijy/flB53lQPfiPs4a+DKR+6jcvShlOmwXIdtEFjCY+u9V77FXoldNZasmX6ByslnqJl+Lq7IosYaeoSCczeQdmwSe9p6pT3C3rFHaB57jPT2ISyNq8H8rfn4OLIM76/LwqbCdlQP3UJSx2Usz6iTtgYfRhXivW2ZYpayo7Ib4fn78ddtGfgkuRqbyg8hvKgNawtapC3EmvwDImddml6Pz7ObkHiwB7v2ncHu/WeRdXxcWmtFNV9E+pFx1I08QNP0CzRf+zv2Xv1eWLZfG+DVSRnU6+Nrf9z9O+Ogf9mP++8HeC6bQJClQIzALRjgefSv7Tc27+czeIH+eQFwx4uVkktl5kKvLTOmYNAP+JgxezUocNIfZ2JiN2CuGTAQ1DHgM3DHdfBzQjN4BrQ84KY3Aj4mayeZaMdceM+xzDUBmgK2V9cG3nStEjcNKBg4B24+wrZ4gbkECs4F024EvKHNBXd2I9Hsvhpw8AZCGZxI4RyLZ0DMmDkGlsaQ2ToAqFyvLj5mYOpf+FwBUgEmz8e2MYBgxvkIbeJHkcg+gN0jsk2Ql3p0XLKKAu5OToMSDgYD/sDev02Qx8cSDPsAJ4/dvs9cgEc3OlqAG7jjmiCM4E5YPQbOLktOBkU/XwFezolZ7Kg9jfVFnVhX0I6wnAMIp0Sz4KAweAbwYtoGpA8ej43Ahcwdb9Dl4pzH4EIZEZ4vDaId68psN23GWRfJXmXCYKnZC1lK/t6UOGkty7Q8NrkivwODe3mtCxD4/vYZGgx5MjQGNwyqNGhgzaYCPHkcAuAZOxG81vH5JgBPgi+XWeexWODFIFGAich+mdW/pT262Nz5/E1JNNhY9J972T5FtpWyTgV48jv/CgweQTBZB55/gjT2NTSAl9w1gtSuUek/GQzwyOq59gfO9EJYPB+rJwBPmDwFfHoetS6JsjW/RFPG9Fz2ziSa/K0u3hTGM6ptUGSaTFoYe0eZJgEB135AN3f7RwFeQDqnjLO6PXqBptaU6bixYNnmSc5bum1zoK41cLZ9bu4LCfA85QWTCwKcyAILsGPAq0kLXj8cSwZSvDWBa6hFgZ+BPWWgLIDmd1NGLwD2fEkRA3X+td07/ABPpM6irrBrjAk4Y2E0Gcc5m+NVrwO3FuDiQJQYrHgMHucRzlVM5FCWzqQOwRh71rE9kDB1BvbcWvfp/6xHnjpkam9O3hMI4DhH8PfQ9iMqz+RYMdAsCSM7NjKmTvIrx+72yzngtUzQZ+1ZBnSu4zmhfJTXA8e8zM8XCCz52QRoCqR1PvpxgKfHfE/YQQI8Y5ZtjuE45bggU2vjQc63A4YCCgPgTs2fPKD3GwM8kYwGM8oGor1j9QCejhsdl78c4D1GxcADNIw9Q/rhSaxhXVtMJT6IyMPCyHws3lOMxTFFWBSdh49252Hx7nxxf1yWwJq3XCyIpCFLARZFF+PjuAp8El+JjxMq8XFSJRbFl2FhbAk+jCuRbe77KL4ssL00rRbLMxqxPL0BKzL2YlX2PqzJ2S+9culAGZ7XgnX5rdhUomYkmyoOY0vVMek/rM3WzyGGDcI7h5B3fBqlZ79AxeVbqBhkmcoDbS0ljdGfonbmJWpZ3jP1Ag0sE5qgPJ9xJFtRPUX91HNhzhrGnqLgzHXEtwwis2sSCc39yDg8hoapB8g7N4OIhhPY1XQKG0s78GlyNRbHl2NZeh2WptdhSVotPoorFTOXRbEl+DSpEkuTq7EyqxHhBQewOnsvlqfVYmlKNVZlN2Bldh3CC5vxeWY95kcXYXFiFaKbL6J+4gmaKM1k/d2V7391Bs9IkdCxdXDc/S+LuH7nL/bfCvBMqkT2TNk7grxQAM+A3fdoCMg1fz64I5CUz/OBO9bFmIY51AD0pJgKyGywevt/KsAjePPAncox3wzgSd2IL2ixQMXLSHsALRTAsyDYv/bfVBTI6XvwOQyYeOOT5zgpHR9zv2bONTvMGwDlLMzyaVbYbh4aNFgAzUytBn3a/DifWWEnzyQYosSRN14uDC6VadPifUprCMxEHui2uc8CVGMiTIJjoIvvw8WAIOtE+NyELrIig4jtGEBc54BYIbOherJj81KPjYtEM/24SjT5fgZwCGjSjyvY4T7+z47bnsfP/CGAx3o+D+Bps3Rh7ySI0sfyHLZTEIB5RQxWso/PYHvNSYQVtCM8vx3ryNzltYrdMSWaW+tOYlfzJZHzsaG9HMeFr6R2xAscFYQHgLiTwino08CVN3oCPDJZPC/8Xgau9TwQFFDeekXNV07T9c5rcM6AwRg8YTsGNaPNgFwy5W4dMH1wwWhgbIWQaPqDWtuW+tM3ZPAYfGm9EQNcBrcEdlrXQ1DHAFYYyEu3hb0kg+dJel8D8k8T4GkvPNbgFUuj818g0WTNLiXdw08kIOcxCcCz2jrW23UNI6WLazJ2Jrv0GDq7FtgCwaSYgbWTcgoQ7NYG9byG7Lp5LcALyI9v6Ljm9ep6pEUfHBI3RMo1TcZH5sfAHUEcA3L+T4J299i2FQSFlmj6a0KFdQ7U5QVLxGxe4lz1YwAvFOhjPfLcRJ0CJ5OeOVmwMGI6fmSMu3olC5AZxFuQrGPLV2/I2iC3BICfKBsoS9U+ZAGmxLWHYEBtIFbm5BASTa8PmSddltooztMugcLkDudp/Rx+ln+x+dpbMynHYzRJLc8dmTzOUbzOOTep2yV742l/PAV72uxctgn+3ML+eeyjxzFiySyODwI4AjOCIf5eqgT4IpAoUoCnLJ4ySq7WLtBDcQ5AJdAmM2UMHgHe0ANJ2ui87wE81iSzlo5AWu+DT9zv9csBniS1hAHT35G/pQE8jmnePy0BwbUBTLsHc4z+VgwezTa868pqrj0GVOZ+H4PHccN7hyzOTIZzuMYAGiNIf9wQY9Pmaf+6cli/G+8tiR0j2NN8GZH1pxFRcww7649jR8MxbKrswObSDmmCvrvuJGKazmFb5RFsqzomy8bSw1hb2IFVeQdBs7HwooP4PHsfVmQ1YU1+C9aXdGBDaafsX5nTjOWZeyHrrL34JKUGS1PrBOwtS62Tpt9Lk2qxPKUey5JqZWGPueVpe7EibS9WZ+3HyvR9WJHaiBUprLVrQnh2Czbld2Bb2RFE0Bim4Sz2tPQi5mA/og/2Ib57BCnHJpB+agY5578AvQTYgonySJqfEOCJOQrbJcy8BFtHiFv7xFPUTD5BzfQTVE88QnEfkxCUSF9H+vFJMdXaWn8KW+pPIeHQEHbUncTihCpZ1hV3YGXOfnyaUoclqWTvmqVH7oqsfViVuxefpVfhw5hCLI4vwydJVZgXXYKVeS3SsJ0gtOEKa/X+/gfA+53B2G/xcf+tAM/qUAxs6ZrAzQfo5mxbLR41uz8mvfyh/9tn8hiUuXszgGegzECgad3JxM0NDOwxX8Nty7Byzcf2XsHP87u8hWbwQgE8cdmSmjsCM2UzLMDRwm1mqg206WRsNxOu7TV2Y9G1Y+98AE9BYTCwM5DH4IGOYHoj0EysBDomT+phE2nN+CvIUxt1AUCutYCBOwUzyooRUDD4tIA1sO0CUntscjQGrXwNQYd/4T4GsHwfPodW3uwTt+dgn0gm9hzsFaDHCZNsnjB6jtVLPkJGj2YrV6UeSrZPXJX3I1jkY74/j1uO3bF93OZ38n8v7iMQZA0egyQCPJNkauCktXdsmi7GLaf1PTJPXoM0CT45i6xjM9hSeRyrc1tFokmAxxo89rOhycr2+tOI2t8jjI8APDKJ0sT3jvS+YjBj2WYDeBo4e6yeslvBAE9BrcpR/QCPgIB1gjxmfgcCeAYIVhfDQMcMVlQeabVAKvXhGLLg3IIGjsnXFe4HGxrpNWNj1npJMbnhjWc/a83xrwyMZdYD4IO1RTRYocyQPfwce0mAR9ktmTQF7wT6arLCx6x1UIBH91dKyhgkE+A5d7wxc8JTR12b+2z+CcxHZrIiAE/dbRlQMQEiLJwAPBqscFEGjwCP4I//t2uE14Jsu+tGGDvH4BnIM3DH5/EaIrPxQwDPkhcynl0dHoN0Xb4UF032MePvp46LZH30eidA4G+s1702Orff3ACex9KobMySA0FBqMg0jcXT2iUbOzo3aUKKY8fmP44B3Ta2ztbefs6RDKTFiCVQh6dKC87X/sBUJcLOZMX6aQZq6wxoePJMfnd+x6AlAPJcLRFl0CLhY4CtoIvzqAIyH1Pp5mIxUnF1dv5j022vBo/XD68rjkMLzuU9XW0ZAR4fM/li1z+vewVRKh0VRsyBPH4HAjKeV2PyOIdRiUBGjsDMgB7XBHO6aMsDPsfmCEukcKxwUfBzR96bLJ+OI5V5C1g2Gaa0bvB+XwNMwuL56uQI8Ar7HJMnYOqBXNeJrgaVvfs4ptkTlL8Dx5HNF9zm70Wgzf95pip2ft3aMXH87YSNE+MxL4HE/Qr6XRLJ1Y1xH8Esz41/nPIxx7G0S5AaeR2XUk/vSwhb7GAlHv5Es2f+5iWQ/TEIxy9NVgTgOcl8gIU2iatLUPC35RwuidsAwNOxxDFlczVVF69LPLw6PjVZUs7vN/4cZVKfeBdlfXdQPnAHFUN3UTJwG4X9N5Fz+Qvkn7+O/LNfoOTyLZQxESKJtzso6WWvzW/E8ZjqCSp+cs98oQnQk1eQe/oa8s9eB81U+No81rSfvIKc05y3p5HUPYyUI6NIOzqOhPZ+JBzsR+LBfiQfHED8gR7sabqAmP2XsbvpAiJqT2Fn/VlE1J7G5oqjWFd0CGvyDmJl1gGsSN8nffA+z2zC8vS9WJWzH6vyDmBVXguW5zTjs5xmrMg/gLVlnQiv7Mb2ulOIO9CHtK4xqTvk8ZX2fY2ywbsiBS0fe4DKiUeonn6Gqmk2RH+JGvpTzDqDEhezsj6Q91T2a64cvI+UI5OI7xxB/vkbotrZXHsaO5ouIrL5MrY3nsfOfZewrrwLn+c3Y0lGAz5JqcOyzCYsTq7DipwWlPffEcDJ+rvfogbPSBGLnV9dU0Gny28Bdv7/+J6/G8CzQMa/tqAmeP3DAM8Df29eg8ded6ENVaz2joPKAJ43yGywhVrbBOtfG1Dzr73/W2bYA3D831yJpvf84Mk5aH+gbsQCFbsJeCDOgl3ePAz8MejhjSv0ojVMfL6CPT9zp4EQ39MLFlRix/eyiZ4BCW8EFqDwxiA3B6nr0Bsygx3JAEszb80Ci4GDq6kLACTHlBGgETxIAOrqgxiQ8ibNANWCWAtWbZ8wSiedCYarkaP0jIu8vmtceoHRhCSmvR9xHQMC9MjkJbAx9JwlsXs04AzH1zMQtmMS4OgYQT+wZODPgn6TiTKYEDDgmD7Wc9E1jsESgxmRPLGJMOWYshDgOZBnvwf7zNFO/Og0NpYdxtq8NqzNaVWJZm6LMHpsk7C94QyiD/SKm2LasWkBmAq6rD+bmgEYuBPWbkhrSAjACMj0xn5HHDQp0bT6M35Hgjv+BrYI4GV9oDQlVoaGQRmDc76XALxBYww9UKdMnbLByuipbTzHFYMcBXhewKqyTGNT1Jo7kDAJcV0og61j2gCA1cfwO9t35LEKAHHmEQxiGXCauQyzzExEeADPSx7IeXbsnfbQUyfNYFbA3PBCA7wA4HNuvWJCxaSQBOcP5Ng47miYk0T3zMPjSGPS4fCY3Mw57r1rYkoal5O5szEaksVzgI/vq89TZ0Ge31AMnh/gBQxWpFZUr+Ndrf1IPDwZYF3EPVOMOQgGCHw95t62g0CPye1c0Gzzh6zNbMUnKdYx5QsynbwuSHEQkKpzDvPmS24HKR/MuMoH7iwhFzJAFQWDJkk4jmyMS0JLXCdVkknQod9Rrwn7vsZICXAJuENyjmTPOYIHMip8X39Nnn5XuU5CWNSHZPCcysKuLX0/ZfFsntbPIcBTeTa/D8GH//cnk8djlnMq/Q0di+eSU8bmEcAFQB372NFZmHO7zWsuqSXgzsl2+b68LxgQYsJAAJ4w6coAB1hff22j+934G+trDXyp9FX64Ekf1W/k+zAYZk1fYve41LNy3DNZQYBHkKv3PUuCPgnIxvmb8TeSuWJOvZoANVE+6G/HuZPziwJmfY3OLfodef5FjuoAJ+v1+Lk2N3E79NgMHQ+EBnjBBnAMpBk/aB3pE5EYF/Ne7Y7bJKR2vhUoOwDN34/zoHN/1ZYQ3r3frjUev3yPN2TvbB4XV8+hRw5AM6FwH2Ujj1E69gSFo4+QM3RPeqfy/GfT9Ipu2GQehx6hhIZHo0/d8gxlI89QMfIM5UO8P+h2xTDvIYy9XqB6nL8DlxeomnwiSzVZsoknqGVjccomx5+gdvQRGsaeoHbkEarHHqF87CHKRh/I2raLh+6ioP9rZF/6EsmnZhB/eBTJ7f2IPXAJkQ2nsbPhtGzHtFzCxsrDWFvaifVVh7G6vFNYwGVxtfg0phrLEuuxlixgcRc2lx3G1qrjiNp3AXFtfeKInHHmmiTFyESzvVA1j2vsKfbNfo99NEaZfIl9Uy+lXULT1f/E3iv/QOPM92i68g91pHeeEkxccT4rHryPnEs3kXvxptwvIpouYnPNKUkGVw3dR9Ms3+slGllT+CubrLy+Bi94vDJZ8cffr/ML/PMBvBAmKx6o8zN7bw7w/EwewaQaqryAyjKfi6uQ5+7p1dn5s2Jzt/0gzrYtILDHXHsumArw7Dlc/5oAzwte9AalNw1l2mybN3nLCPvXzFT6gZsEAYFCagWE/L+BOXmtyDB546OMRTOczKbRYMIWDXZ4o3DyN6nl0Hod3vB5I5d1QI5pRiKeIyUlkAQRFoRym8Es2TcuZC4kuDV2woE+A1oKqDyZp7FOfN2etkExISG4iz80JEBPwF6nPuY+WxLYY0w+lxb0/Nxxsa2Pbdf9FkhLcOwMV8jwGGBlcMxtA3iyXwIf7XlHgKc1eJoNN2BnARPZMWEjCe6OzyD9yCQ2lHZL7YICvBaRaEoT08qjiCDAa+mVmwSNWdgugjdqDRyttocOYxqQmGSRAQqDEw3wVAZVdPlrYZAYDPH4XwF4jr0ku8dAj8E7wRIluX6AR5MVAZLCFugxUDqm2V8FeXxsCQMBfwQ4IRYLus2wSK61OQF88DXhBVG/COD56kH9ICjzlLVJILvB70+pIbP6Jvv6uQCPgeYDsQNPZb+oLgK8UaQcHkPqkTEFeEFyy8mgptM2Lnn9BF0ndr04503+n9eWAHUf8y3g1bX+CAJ4TE6Q6ZR2EjckcI5s6ZNm1Qzeec0Le0dzDrKf0q7kDQGeC9gZPNtiLI0xJQzW+bt4Y4XzlCoTON9xMWZE18HgToJogrw5i8fgeXV3NtaC1gGAp0ywHguPh6wbGQ8XIDvLfmMreW0QJJGx4r7gha9hrRaBiikhFIxxnlWHR52PWQdofciCjksCbOegKcforiszWQk44AvTjQAAIABJREFUajpW0PWBJIAhi8PfVxg8YW0MMHGt87gBVCZAmKizBJUn29Q5nRJMWRywE5ZXwKCaSXFsBOaJnm8Cn8tAnnV8NGvha6g6kN9I7iG3BQgG/2Zanyfjw9g7B8KMvZMeeI5h4/xEBpv3Do55jmkFeOzdaiy/JoR4v+O9kGPM7nMGggJrSzw4cKyqCBsHyt4FkkdOmsx5kWCa85CN1WCAp+0S/GNTjNXemMHzAubaCSasfwjg6flWBs8lZO13tDEsZivGKvvGYZA8U+fXV8eil4zz/4/xRA1bMbH+uucuEjvGEH9wFBW991HWR3bxAYoHHyL78jfY2XwB68oOYXVRG9ZVdiHh0CAKL32JsgH2WL2DCpqgsE0Tr/uxlygdJLNFNv5bVI68QNUopY8vUTn6Qh5XjDxH5fhTlBO80V1znL2Ntf0V22CpRJKxG5Pc2uaJ7pqyjD9BNdvY0AF+5gWqaaIy/VzMVNhCqpY9jekQOnBPACIf895aOngXxYN3UThwB3nnryG5exi79p3Dlupj2Fp9TPrurcpqxrKUeqzKUBnostQGLM9uxuoCqnK6sbn6GLbUHEdE3SnEt/YirXMIGYdGkNU1Jkwl203VDD9Ew/hT7J2kO+ZzNE29kEW2Kb+c/R61dKC/8ndtY0DPCWmH9QSNk+yh90JcNPf+Bi6afwC8Xwe0/ZR3+f0AngArgitvCRidWLNx0SH/SA1eQLL55gAv8Dl+cOdaMxDYVU8QbHHxZJNBjFmIidUP4mzbgk2CN9vnX/vB3a8P8DyWTQEdJ5bHLnjWbQI8zeBqVti/zcBab/IqK+NNTSQqrgZEAynNIOt+1ePzNQQNzDoT2LH+iIs6CWoAYxlslWcZwFNpF6U97JtmQMgAkNW2MeC04JQsBINUAqy5jZr52PbxORaoyvs5YCXvdWRKXh/TPozoVgV4MZRoOpmm1uJpTR63bWEvGgN4KpUbR4xrPM3H/B+P08APP0tApmMR534/BXjsvadA18CuAjtl7pj9ZjacUifKMwU8sm/U8Rmkdo9jfUkX1uS2KoOXy8LwNmwoOYQt1ccR2XQesW39YsCReeqquJMyCNJMrAXGKpsU6WRQ5lmz93w+s83SA47s1ekvBGTqdzQWT+WpwphSjsosq8tSM7BhIGTshq5VXsdx488Ga4KB4M6/aH8fNbV45MwttLmuBQt2zfE68wDd3O2fyeA5d1eyd2aywvMmrLK5pooUmDI0nkc1WVGAp0E6rxsN4n4ewONry4ceSoDNsUyAxxYJlGimHNY2CXTR5Pjj9cExmGxyZtfMmSCP+/gcrdXz1txnINDYWJrn8PozFpzf2Vh2BXkqOQ5INV296G5j8JwjIpMWKsPTXnjG2vnXBhj8awbAGrD71wR7tD+38WMAyGsUzoCcIM9kdgR2FiSHHhsm0fTWlL/bPG1jLOTaB/BUckxWQxk9Bssc+4F5z5nMBL63kySaNNFbc74kkNKxw2tVbfoZePu+L+dxgg8fyLMkiDEjesyuP5m7D2iCTq8vzveSQHEgxgCeF+grqPOzOUwQWT0h53KCL6uxVNmmSu7tvPPcS9LKsXwKBr2x4J8n+DkExnw/AjwyeGTbjEk3kOQfJ7bNY+L/9VgtKXBXavCsDk+TSw+EUYyX+4cCPDoxG8CbmyBg4onXrwI9J2kMtJHxatYsiaXJK2Nzeb4I9F3LBld7KuxdH2vvaN2v/W69+3WoxIQ3NkPFJKEZPAV1fglcSAbPtZXQc25AT0Gex4hqooL3eG8M2v1D4wG77iQJzOviDVi8ypHHqOX3pzFJ7x3E7u9DRM1pZBwax+6Gi9izvxcZR6ewveEc5kcVYn5UHhbHl+CdHZn4NLkS0fvOIO/UBPLZs/bYGPJOT6Pw/HUUX/oG5Uw+U+ZMJpyOxhduI/fMl7KuYEuKfk00sjduSe83kDYJw2qQUz36CHV0dx+judU32F7NZumHENfci/zjV5DSOYLY1n6kHZ1EzchDNE6z5c1T1M88R93st2KoUk+zvvGnqB9/hka206Kh3tgTcaak6UrV9BNUTD5E2dh9lAzdQckA+/N+hZxTs8g8Ook89tw9PI7k9kEktPUhjg3Qmy9ga+0JhJcewppCNmdXc7X1eQelmfvqvFaEF3dia/Vx7G46j7jWXsQf7EdSx6A4LWcenUDmsUlknr6CzHOsbb2B0r5vUD38EHVjT1Az8gh7p15oo/TfqE3CHwDvp0CzX+e5vxvAC4CsIDDnetFZTzrpS/cbADzX5Hwuc0dZ5s8DeCa3DF7bxGYATydVPscLGkxG86sDPJEiOZmEzwjFMoMy+TIA4o19ziLAz9feQMGcq0EQaYqCOQN5BHjaD+eBZJoV3LGxMesz2OrAsXiB2hPL3GvthoEZkSS65uBSv+XAkAXQBEkMPjUwVet3zb4qmOM2A1pl80bBG7fsOzIVBK4YGPM9GcCyX1hcx4iAOwN4Ua092N1yCVGtlxFLmYWTawroc+Avpn1Abeo72CxaJT4G8Pi5xiTyM6yWKQDynAGLgdfAmvV6To5JYKdgjjJHddcU8wIBedekvk0aUDsGL/nQKNYVH5IaPDJ44bmtWC8Arwtba05gV/MFxB4cEAYv69RV6eXGYEMzzwySeZNWWRaz9gRfDDo0g68MhIC7S7e115mwd2ZS41pCOKmmAFlpcM46P1rkez2K/ADPpEAaUJCZcCwCgyjHLutxaeBAxoINdS2YtTWZC+9ao0zT1bT+2gweA0eyl5TRusbOBvB4LoLOr7S9IKOhDB574f0aDB5BCoEDAy4CqkQ2Me/UJuaswUuTxuZegkHAnAA9dcQ00Gb7BQj6GD9ePwR0/ufxuXZOOVZfBXhqgCRgj/Wlrm9gQKLpAB7ZEv6P7A5ZqwDA8Uk1LUj3r8n+MWD3L5qcYFCtgah/HBvLIsE4GWEfE/NDLJ4BQf+6krLgUT/roAyyjbfA2gfwmKEnG1M5or3PeA3x2Anc+J2VyaQU28kNA9/fHtuaz2etnoI8ZfPI6PF69AJsXjfsxVdGKfWPgDytwdMEnwE6C8h5zck15oxXAuDZ1RVSlslaPM4bqsLwGEcP4JGJ0954wuoJW6uycwOATPqoRPemMHA818bKyTl2/QP5OQSH7JXHOZCvl+c6B1K+RuoZ56xVmUBA6ltoDuNMVkoG76HMMb4Ej+wnyWQgx7lJNLVeVtlR1vCKPFzk0Y4xFZmmJr507BkQ4lrdPwnwOI/yNxMFhGNydR69JcfOcczncLyQ8aF9/lyA5x+PgW2n+JkL8kIBPKqN/OCOJSbai1fHNseMSDRdCQWBqFxXrr6Vj/U7+n5PaeyuCQcm5iw5bLGCjimO/zcDeExE0FCkYugeqofuIa1rFOsK27E6qxkf7SnD4thSrM1pwoKoAry1Ph4LI7OwLKEE/xEWg79uSsLn6TXYXNKGzSUHsTKjQYxYNpcdwsaSTsQ2X8DuhjPYXNaNzWVd2FZ5FOEFB7Gz9iRSeB8/cBmx+3vEhXpn/RnEt/YhkWCqfRA5p66gZuge6kcfouD8daxM24sPNmYhLK0JMTWnsDK1EYvjKsW0pPD8NdSPU9p7B1Vj91E7+xzVlHpOPkXlwD2kHZ5AUucIYlr6RHVR1n9H5I81sy9Qc+UluK6bJavGsqSXaKDT5sRzNE9/i31sPj72FPUEwo4R5PXFGCGJzt9dY0hoG0LMvh5ENVzA9tqT2FDWjbWF7bKEFXVgdX6bLNxH8EcTmrXF7Qgv68DGym7sbDyF3fvOI6alBzGtfSjt/Vpq8BqufPvbuGiSYAnZhsxjnE0p9+vAmz/e5XcDeH6ZpG2zNm7u4rVEIND7seXNjFaCZZmc/J6LbS2taw3kCdD7CQze3ImWj+3mHwg4hfnzAzwvcHg9wDNZ5w+wiRLI+jJ7nPwdwFNAp7Icv/RNmREXOAexJCqJkxucq/ewwnJO5CpN0WJ/TuYK7sxWW4ucDdiRueCSf0GBngEEC3Q4QfEGTuCiBfi6NnBHiZ+Au4ANv8oxAwBPAlPWISmgMoBnQasGq2rZT1miASm+J4NxPj+uY1iklZRnRrcOILqtDwrwLiOq5TKi23rVcKWtV7btsTyvhWYsg4htH0J0az+iWvqxp20gwOSx4TSPhcfB4IFBs99yXr6fA7FybKdozqE1KgLmHFtHtkSBnzJ5wuqdYjNYAqsZZJ6YQVLHCMKLDmFVTgvW5LQgjACv4CA2lXVjW+1JRHLibu1XgHf6GorYk05qIb1g0YCdgjoNXnij581d2TueR21uzmCex6x1jMpOCqMYkKNeAds+MCjjeWfgZkG5v/+dBA5Sl8cgIXgxgx4J1EVS9gYAj7IcAjxeA4GFDJ7vcdC1wWBXA3EGZPpdfU6Bvho8+R7SIkH7MopE1efEyjFFoMfxZQ6aBHiswxMnTTrzDfx8Bk9kWQLwyK7fE5mtAjy2ShhGEk1WurUmzz/uOP78Y1CSDsbqGcvnW3Os2ng1oMfvFNz6w+dsS2mxyaqdzJjjd+f+HumFx2ucgIDgjuOYCR1uvwLwnGTND+64HQrg2T6eLwtGlXWyMcS5zRgFlWq+Hujp2AgEz65Ozx5r3afO1R4z5s3dOs9zjmXjZAV3WktF9pCsDxNgaotP8MHvpEBPGS+RrBL0OgYsaC1jR5k8snkq9dVrliCPSYNisnk0APGDvADQ8xhukaw5uarcFwKux6rsYJCuvyHndwUnxkIJQHHsOwGMzOWBhJ33fQLg3YFZkW267ybAj/OHPNa2I8YCGnjnHEFgxv08x1QtsIce2T/bJ8BO6jMVJPFY/Avfy65jAaOUFnJxAK+U0nAH8NhgneqNhM4xpB2dEeMkMVmhnNrJMZkMVdDFc6wAj2OL407mUCcBtW0/wOPvxv02j/LYCEp5/vl9eJw8FiYDrP7uzQHeq7HBDwE8M7Vg0EyAx5iDY3cuwNNrikoLJvpcAsU5fxpo9pIMGgsYwNPkimOF+VuFBHhza6gfo3zkMUrGHqBk5C4qR+8h88QEPkqowF+3pmPezmwsiMzER1E5+HNYNP62Pg4r4kuxMqkC/7F6D+Zty8Ci3fl4d0s65kVk4z/WJuCDiBy8tzUDb4XHY8GOLHnO2xuT5PG87Rl4Z1My5m/PxMdRBZgfkYVFu4vxSWwFFkWVSmuGeTsLsDSpBturjqDk/DXsm2DPuitYm9mED7dlY0lUETZk78MnMSV4Z3sGFsWXILb1PFKODiCuqwcpx4dRMXIH5YNfo3Lga2Qfm8CK9L2Yt6sI7+8swLK0BiR19KNp/BEaJp6hYepbNBDETbHB+PfYO/UdGideopaGUIOP0Dj+Evtm/oG9s/9A4+w/UDv1LWqmyBB+hzrGxdPfo3HqezRMfIf60RdoYOw69ACllMafuY60I5NIJLhs7cduupM2XcS2ujPYzv6B9UewubwD60vasCpnnziLfpbdjNSjk2qycvV1bRJeR768GocH+2q8FNd6jsc/AN7vCzp/R4D3KlhrnP0ecxcFda8OGAOF/jWdNOcufL06bVpDxZewrIBltnTiY62dmpzYOhRo4z77/6trq9fzu2T6GAUHGFWmaSyeZwxh7+3/XHuuSM5CSEP5XLtxK6hT+ZltG1Ona+19pMBMwRmDagWBJtskO6A3eAV2DHrVKIXBhMgyxElM9/NmwBua3qC9wnF/AMOAxQvmlLUzuQ4DPQaDZpstrmoEdqztcsCOgbMGpdMBuZnJMykxIwtHsEanQAamlJ9JgGqySGk2ToDHhs1T0uaAjph+Zo42xgR2BHV7WnsQe7APce0DiKPhSns/Ytr6sKv5InY3X0Q0gV9Ljzzm2rajDlzCnpYexLb1IfZgvyzxHYPiZMVjZJDN7yJui766JgucjR0xICpBs2sRwX38TeR/DlQooOL7zSDu4CDCig9hVV4bVua2YGXuAYQVHgR79kSIg+YlxLcPyaSdc+YLcYPUTK3doAne9WbuAT0v+8z/8RwzSDNjEX6+MlfK4BEEyHFac3fH1jCgZWDAz+N7MwgWdlAy3CYFenWtEk6TOFnASabRAoi5gTuz3/6aU6u7euYy8BzjoRYGbQQGGowx8GIQRpaJbAMBigJVddGkRJUOmkxEyG/gc03lbyC1eNLonK9VFo8SZV4/DIB4LUrNF408xkOYrEy/EEfgVxJR7K05+lRqrdjPi6xJ4uFxbXbeNSJGQIldrAFVy3cDahx3Bvi4TfMVA3B8HFh8Ek6yzhyr/H56Xj3ZNBk8YfFcHak95niV5IxzhWXyg9elsCKsvePv6BbZDjTLVtaH48QfqM/dFlAXaB/g2OdAzZOyzpok8IG7gPTQX49nYyT0WpMBarrCbW9MedtBCQOXPGBgPnfR8abSPs6dVDdYAoxrJsA4RrLP0qSEcyP33ZZtZblu+dpIKJAhWNEg3Au+BbAE6hA5lt31wpohBzp1zd/BY4kIWLz7gXdPkMSdMTmS5FGJps4RBJbG4hGwmuOlGhNZTRzPpyXzzIzFmFvul/87kMhzSyCk9xO2KLgv1yDbKLBnHq8/PofvzTnIA45e7Z6OF00I8H04X3GfjRv+bga0BLj235N7RezBYSR2jiH96DSyjrM++St5rc2HBOgmu9XaSpuT5s5ZKtPkb+89j89xgLzHK13gOSZY55jg72/nxBtrNpY0WRtqvJnMWMyBxp+LeVrtOOWAwUtdoJevxScEeNqCKQDuWFrBRF4IsKqsrWPQA9efiwWctN4AHr8L5+cAKxwC4FmSxL8uG36EktGHKB97LA3Ec85exeKUGry1LVP6uK1Kr8XajBrM35aGv4XFYWV8OTZn7cWH2zIxf3Ma3l2XiHfCE/BJZB7eW5+MeZvS8PHOPHk8b1Mq3t+QjI+2Z2Phlgx5zYIt6Vi4NQMfbEzBO+sS8f7uPKzO3YewnH1YuDMP72/JwPzt2VidXo+0zj40Tz9E+slRrM5uxIcR2Xh7fRIWEBhG5uL9LWlYsCMba9LrsDajHssTK7AitQY7Gk8jspEumzQ/a8GnCdVYsLsYH0QWYnXOAaR1DSP/zCxSD0+g+OJt7J14IUv92FNZ1ww9QtzBYawvP46MY7NonHqOhivPUT58B5knJpHSNYy8U7OoH76H5pmX2Mv4d+Z71M3+Q+JgMUWZ+R6N09/pMvkS9aPP0DD6HPXDT9Ew8gx1o09QTzOZ0Yco67uNvLNXpDn87tZLKLh0A3Uzz9Fw7TvU00lzNrhVAuNqjc/9Xhjctv3e2ovBlZ1To8I/AN7vC++A3xHgzR0UBu7+LgOJg4nLTwN4BuZeXWum4FXq10CeZrVCO1P5ARe3/QAx9LYf4CmQU4BmLJxKOZlB8y/63nYM+hyPBWTBsGXs7Dm6fgXguSDWgo1gcGeT76trkWY6uSVv8MbWMVPsZey0rx1BIBkWP8CzwJjBsd7kNVtNSRIBnYI+5xB5lk1x1SGSoI43cqktowSR2w7caQCt7QwMvFnAyqCVAaQf3ClLxjowAx0KirJPXxEr5LTjk0ihDXLXcMApU1i5g33K1rX2IoaLA2kK8gbkcfQBBXYEcdwWsMd9bjtqvwK8Pa29AvoIBBXoDYoMlEwjj907Rv9xmgujspYG5IwZMVZT9hP8BtV8zYANzAXg5bdhVV4rVuW3ILyoHZsrj2KHOGheFpYn7dgUcmkVfflrCTw0U09JJG/MZnoSHMAQ+PAmz0CJgRbdMxnUM/AX8O0AuAECHhuPm4ESx4IXkGoAxISAgT39TII277Nt24JU/1oDp2CAZ20QvOCIgbgvQLIgPSS4cwyeATxfjYwBPB27au5gbRLMQZO/gwA6B9jtvEkNHq26zymDJ8HcGwI8AjsmrvwAj66avClS3l0x8ghkIRggJx6ZQGzHEOI7PQMgugJynPkBno07tvCw/exXqIkTTYjY9WXj08AdEwsK4mgM5C1kcQPgjqDPOcQS/BLUkdHmNUowx7pF7g8CeGKvrywWwao3b9j8YWsHbMjqBAJMr7ZKAnFhGlxiao5kTKWIPw/ghXTWDCn99cBfqHHIY6ACgv0QKVk3kEd2l7WaUq/pA3i5Mm40MSaSTucwKWDF9YgzMMTrybumVFptJkl2LfG6UeloKICn15MG6TrvGxDidcrPUUDn6tqE+VfAR8aNx8T/S6LP2DKCKwfIghg3/3l2LB1f7wdnBBk8bgI5vS9cCSRYOOaVCVRjGgWKHljkZ8oYCRyjN054rPK96EBIANx3V8yxYloHkdAxivQj08g5cVUMpAgO5bu7pJT+jg+kgTnnQ5WvOoZLxp7JGP0gj/OogkBzQ5W6dAfiuY/zL8HQqwAveDyFBnjKPOsYNYDH9c8FeHY/976LjTE9z8qE6rnmc/V6M4mmAju9zuT7cL4NUX/nB3a2XUYHzLHHKB99gvKRRyjqvY3I5vNYnFyN93cXYB4BWFYDdlR04KOoAnwcVYilsaX4YFsmFkcVYmVyNT6NKcG87Vn467pEzN+eheUJFfiMLOD6JHwYmYewzEasSKyU7Xc2peK9zel4f0s6/hyegA8TyhFRdxyrsvbhg+25+Cy+Ch9sy8GypBoktF5Gw9h9JBwexGdptfhgawb+wtfszMOCHTmYH5GND3fmysLj4nEsiS/HvKhCLNxTgiWJ1VjCnnTRpVgYWSgM4WcpddhZexzbq49iSWqD9O6LOdAj8tAd9WfA7cT2AWnBsDR9r9TQ1Y49QO30E0S392JT1RHpZ7cquxm760+j+Nx1MVNpEFbspUh9OYYrhx6haYYOm9+L02bT9HfYS2A28QKyfeXvIr9USSiZxKeoY0uG0ftonHmOWtYUEtxdI3P4pgDv1djeA3jfBsmFX2XwDAAaEaMx7u8NhP5VP+9fDOAZa6dr06F7oEwHj4E7ZcsUWL0OTP1+AM8PEpUFfJ3py+sAnt40tDmyZWrlZuJzl+NzlBFh9vahBCG86QiAC2LqvHYHAWbvRwGe9noSYBcI5tRpjayIsXdSa+b6I0ntmTF3rq6JwEGCT8c2WH+7V8CdYxy8gNsxXhKgziLj5BRSj9F8YlQamMd3DoKGKgbwWGPHxwR3BvI8Bq9XmL0YSjZbexFFULf/Isjacc0at937L/2/7J0HdxxHkq1/2+7s2NWsvPeGFK3oDei9BUEQIEDvSdB77wmQBI28NDKUpyhp9r0/Ee98cTMqsxsNCtRQmtl9xDl5qru6ulEmTdy4NyIc7MVnAEDAYMg2xxKvVySx4JpkTOcYNgduJVjYpxp5GNIB8mD8SoCHTHPU+tMO8J6Zu0la+3kb7KVFBFnvtmGdh/2cJ2675GzfnMPvicFzCY4C5OkXAaTkuY5FXgYSi7oDeJIpFAlWHOAV9dKCxaMG0TwKFuNBT0Y5vxGGAq8D5MX/Hch24ACv1kCS0R2gr3brEs0+AE+xUvRTZ1JgKbgWgvSJo4o6eAfeqXkWfv3+rMosmgAV7uPAGLxGAA/5OPMU8xLxKshceR6Tdl+x0ZuRCZ+1sVvPeRu/XZlkA+SxjdcCdL0qm1DF3mUWjz7JM1V8Z7B3Nz2hjhKqFPF2DQAewM7rAx54x4atOensOv2FpDR8Fp+LwctxaBWj48wOBntu4SxycFP2pWB8nGmSVLOP0UlBcJci/nKAF0zJ3beFBLiUA/tr1S9kjOE0w7Anrg6Qh4RX7F2O14TVk7RXCUgUs4aDLGWQxGlSJBHR+PqkkgIyjiRBvOX9JMAJLJTHBtYxeB6DnZKryLEX6gz6LPNAjNsUC9kAZMdxATbzWBeDFgCuYtQCiFVZRQPk6XgAFI4V6uiReAtnC30CRwDrCa8dQCYQGWyg7ksCoinGmHmGFlJJ5jfmEUqeEH89asNZAbxd12zO/nfdGcE9xakl4FzP1KX3IWGsA3jcC4AdzyGkrTh4HNw5awtIVTF17jf9s3RI1ToISmdV7bzFcQJ+ucQHJZB+McBzBYfuVdwztlxPzNsxlzOX9RlrKXaafs41YVs0KnQeoK7cAvCWAO5QKKT5be7R99xR+sqynfZq8w4bu/6ozTtw1casO2KDWrrslcVb7Ll56+315u02fsNxG9F5wJ6Zs8YendpuLy/abG+tOmhD2/bYEzM67cWFG23CxhM2bsNxe37eei/o/eSMTntp4SZ7fHqHPbdoizV1dduw9oP22OQOe3b6OvvP0cvssSmdHpPW3vOVTTt4zZ6bv9EeHrfM/jh8vj08fpn9ccR8b49MaPH3fx2z1N//fvg8+/OYxfaHkTru6Snt9hjHD51rfxw21x4as9iemNJmT8/stIcnLbdHp7TZUzNW2RPTOuyPoxfZQ+OX2ZPTO42C649MXmETN56w9u5bXuR8yJoj9vTcDfbQhBb73bC5Dh7Hrjlmc/df9zp61PebfeCmDWo7YMNXH7PFJz+2jsvf2ioyYl773jquoRC5rXbjRwdwFDNf6Z/dtuYLn9nMQzc9I6nHA95Qlk0vuVARL31BXOPs9jpuoAAPGz3b52Kasbkf/N2fO/C/FODVewUkx6TjCDRlUNcX5AkE6tgMCMtO2Pd1Cc5+KYOn/6XzqS2EXp4Lr/sDeLFoBIPn4C7VhmIfE3AAvJBYsCX2oIaxS5kzNakPgMFL0hxJM8PTijFTBNt7koUPncVT6v9c+DbkmbBwwTCEkVqBu5QBMGSZJIYIBonv1zbYO8kzJ+3s9lIHFC/HIKYMggO72G467RJLB3kbT7lUE7kmgA+w5luknAA7JJtrj3l82/DVALwAetqSuZL9I6tYvQvuMeac43owqIMpYcs1ABI4/2DrAHfBlrAvmLMM8nq9bg0M3jPzNnnw9LPzN9orS7bb4Na9NmI1CVbO2OQd3V7Yde7RD2zxKXnJMTD8mZ9DmiuDxg26ygOe4lcKb3ywV5xLnDNb3gfTwzFIGTG8ZNTJ049RJilWMh6T8RWGYbkNI6kEfvcO8LJRhGy5kSfck2E+YhouAAAgAElEQVTUATyMSPprADwMSgd4qdA51wdY4Xq5dvopLe4Dhc6R3nkMqhc6v38Aj6Qf1EDC6Jqy95oDvFGbznh/VhkPHBiK/ywdI/Q5pM3sg1mrzT5bHytayjPTcwXQFS36pJ55MHiq80hfcIC3rdsBH4lpgo0GAALwMOBhp4KRCfke975sjQFerRGvvovhnSXH0a//EYBHf6k3uNWP6jOzZiO7lvW7bRSlZh/zsUDeLZ9fMfjnHMlgLmom5q1KSuAIo+leJXAT0sPEfgGoNHZkkIeBHmAPCTJjR2uAxoQb4C7RrGfwQpaPhFBF5gFOPAe2AaLi/4ntAwQqCYtL+ipQqOMF8AomNsXk0oeZI8QC5mM5f8oqsDZw7QJ1SfKZWECdSwDDsjwCfUP9I+Y0zTlyAnBPmik1cvxvHn89Ginx1m6Xwc0/qHmL3/Zr53fSPdA9Lu9vI+AngFSCO0ARoJ44XKSZgDsAPgBJ8syc6bW+r+l9I1l5zGvlnPZdQ5nmgCWaKd5a90zXGa8HAvDChlDsokBeoxi8EtjFa2fwsEcuATDIFMz3KUnwuS08ydzLmvWhNXspBPrL+zb/xHs27/i7NvfYO7bo9Ie28BT2RK817blssw7fsMWnP/L9s4+8bTMPXbfFZz625vOf2IyD123y7m6bcfCaLTqF0wRn5Pu27Nzn1nzqU5u954bN6AJInrYxG84a8fvLe762xRc+t6adPTaRcI7Owza4Zbe9sWyXx7m/trTLhrUf8NePNK20vxK/t7zLBjVvt8ebVth/jV1qj45fZn8eMd/+c9Qi+/Oohfan0QvtsWntfszg5u32/Jw19tjkVvu3ITPtd8Nm259GLbD/GDbH/mt8s01Yf9TaLnzmCVsm7+zxUgmPTWm3h8YssUfGN9tr8zfZoCU77MV5m+ylBVudGXx69lp7dOpKe6N1l805eM3aLn1urZdwPnxki899ZC3dn1lb73fWSnLBK9jAX9qKnq9s8q5ue3zuBhu27ri1Xv7WOm/+3Tpu/rdq6lFSocpcP/DX9w7wwu6WbX5/4M2DX/lfCfD6MnfhGegf2AXQqwdTvO8L6LK2XZ/dD4Cnc5OEs28cX3lejQBeLBQCd0hAMqArAZ+8tzk2L0Cg5Jfy0oWnLvb9LINXeFox3txQTpnTeI1hF7FNkSGSYHokmqTDDqYKFiGMUQzSAHchzWTL5wHsnHkIgFQT4wYT0euxdxO7LtrYVNeOGDwAHtsobC5pJvF3iqELoCfW7rji79adMOSYHpO39pgNXXXYgRyAb0jnIWfzYPSGdB62NzsO2rA1J2zEOiVkwWNMlk3OnVjBEhQA3AAIAncNauSl8g41AI8U4ruveuD085EZa/5me37BZnt16Q6vkTNyzTEbt/msa/1nHrhp849/aEvPfO5xJSHFxTDORpAMIWfyvMCx2LvqWR56zwFngE0HpJEZNJ0j4GduqlkVxpIMpmQIVjJNSTPDkKyMKc9EF3FVIRnl2L4xeI0lmjJ8+AxDFuM6vN31TAzJDaoYvMRU6loVf0efrYzQBPAAKfRTv3ZPNpPLQzjwSYXOfxWA141nXJk0px244RJNYkgBd0iPx229WGVxjRIJAfRizNDvAHxiwRlbGeBxbH0MXgXiUvwd7/sHeJJukrSI/yEG74NKzgm7C8Ajq2aAPI+p6qc2Xn8AL9iEMLzpr6XDQsqEZGgWqoWYG/vbRj8JoFbfX/p7LyAXgE7bzKjc9hIN4VBjTo14PI+7c6AH2MvNY/OqkgJikj1BSRQEdym84kUDdHEvYgzF+HU5oUug+wN4Sb2RkmphqDMf5PsLQGnwf9L/4v8IAChpSAAjATDFwfEMg2XLLF4GdDh++H98l98DJCrR1Nti0L2WJmAu/w6/X/WNitnVbwbA416EBBSw4n3knGSsC45/rEzImy/YpO2kjb9uCw5/4Ay9A84qtly/me9Hck4lJxi/izMqmFJPIpXqH3KOmjuibBDnD0vJuZTPo68jIffPxgAv5jWOiz6b+1uWaQ4Y4PUXgzdgBo+xpvEW9sZAGbylSJjPUYQcgEecMclfqBd3y5Ze/NKWXvzCllDf7sItW3j2E1t07lOvJdd88Qtrpuj4xVu2jALk5z/3LcdxvH9+8QuP61t26Uv/rKXna//Okguf+/fI3tmaCoa3dX9rbRe/sZWXvrWOntuexZLEe8uv3raWq9950pFVV76z1Sgqzn9hbRe/shUUHD93y5afv2ULyWy5u9em7rxsS09+YAsPv22jVh22F+Zu9MzWTzR12H9NaLUnpq2yZ+dtsCdmrnEm7tGmFfbUjE5n8H4/coH9+7C59h8j5tm/EUc4YZmNX3/M2i7c8pIN1D19es56e2r6Kntmaoc93bTC/jpqoT0yttkeHddisIiPTGyxR5ta7aEJS+0vYxfbs3PX2NCVe2zkmgP2ass2e2b+Ghu+er/NPXTDa+aN33LBRq8/YdN399jItUftiTlr7c1VBx30db79o5FJEwZP4A62TyFVAwV79wbwAtzJjsYWf/B3f+7APxXgNeosSpqirDtIl7x5fTzFqHicytXvjRiVRsCrBEJ9XyumjQ5UxsKV4K5RIhUFiComJl4HsON/xPcbbYMxZFv/ee35lQCvlgXU94r4vcKIjUWBCZ/X4b32RYCU3xzr9XxycH02hLIxxAIvbT0xGfLoNtoXgdksiGLsVLAXKY2ypSlRBZnzAuhRz4hsekhvQp6JFAeA53F4bFN8l8CbgA+vgynBCA1wBCiixec5/q7InLmv15p2K/auJrlKAngB9pBgwtiNo9j55rNi8Kg9w3EbT7tMk5g7AB6AThLN474F8MHaDfV22LdkrwTgYexSBB2AV8bi+bknMBrXwBbgEIwYhjSv43O/Tk/sAXMEA9hrI9edtJeX7rQXFm3zFMgvLNpiry/baUNXHnTmcfzW89a087LN2H/D5h39wOVJeMkzYMKok/cZgyWMRAwuGoaKP9Mj73uSFQx8zrE8/zhfPgMAIdF0QylJpdzwC1ldqrkklg4DUd5/N0pTKvZGDF5pwNcbE2HwyNjB6KnLnlnFTkn25GMBGZEXc4f5+cyNTJd+UQ7h2EdeewsWD0NyIewFjCQSzSRTDZDrzyb1Q/YRQxXgjpir+V4mQUYdxg/nhjFGtl5vFMq9Qg2l732O6y8GT/NLisM785nNPPyOjdt20WDwYKLpxwHwFJtaC9wmdRXxdin5CuAuAzwlV9G4Uz90NnxvKo8Q2TILoFeCP/oqSXi4H0NXn3DGGkAHg8dnpUST+YA5wx0+JOQ5ooQZYmtyTB6xeRGfR38K4MA2DPkw3iPzYSR7iLlNBqdkmsFixfOvtklWFsZyZnz7snWNQF4jgFe7LyduYV5mPgXkAfAqSWZieOg7Sr4i9i5YPPqiGM8kV0zOtLgn3A+NWY1lsd+KrQLoSaKpbJA4PdzZVyUtCiYv5nyNfYG3AE7ax/3WPef/wGTp/8XrmDMAcwCcAGIlkxfjzD+HiUzsPnMSx7s8k1jeKgtn7TW7jDeBXP+t9Bt9XteVacGZs+z8lz6GSQREIouJ23rE4B36wMe45q2sXoh+V/Y3vwd+3eGIqpNupnmMa4apVTwuihbinymN0Eia2QjM8bzKJiBFH2d/7byneaXt8vdGc7mml0mQfRQ2BvYO7BmZV71EAg6+uzF4JSPrfayxRJPx5uMrOVQGDPAoQXEBgIcE/TsHeIuRNF/4ykjAsvjil7bo4he2+OIXtvTCFy5B9qRBnn30K2uhQPlFHNnIkMlmq+RCLcXnHKP2dbWlWHlrd5TVwQlz21Z0f29t3d/7lvvXSmH43h+s9dqPRkK+lVduq4TBldvWQa24orVfvm1tPd963TvKI7RRCJ3+dvozr+/XzBpy9ANbePwjoxD5nGMf2NTdl23Gnqs2Cxtlx0UbvuqwDVqx115asr0qbD5lZ7e1dX9t7VfueDKgp+ZstEea2u3Jqe32VNMKZ/GemtJuz0zttKemdHhimofGL7WnZnTYE9Pb7clp7faXMYvsv8YvtSenttlDoxfZU1Pa7LmZa+2FORvs+Vnr7KGxS+252avt6Vmd9vjMlfZ6205bdukT67j5nXW8fcdWVSwe+TEE8ATc+ua8aLw/Qqayoi7Il7wV+VJv494fePPgV/5nADyAHvXzvI6GwB1AKyavclsPonifP+8Lopj4dIyOawQa+98XnocAbwUISwlVav9/HN9o2/fc4rzYloDUZRDhoS5qPjHxO0MXtaDcmFXdOxk+OducG0QpLTSv8S7KmNZiTwZAFqXYz2v2YZiz+LFIu8GWvMssvpEcAKCHgdIQ4JFUpa45mCkAngMJ3hcxeQJ6OUmJA43CwOY3ciNpC6xEtzMcAfCi5EFINGHxSKqCnFHMnbJhRhyeSzU9Bo/MmSRcEdAbtvqos3YO5lYfdUYPJm9IxyEb2nnYAR4JJ6JOngO8YB4LptFBQsrI6CA1WDGXZWaAJ/ZFADcA3vDVx+2V5l320uId9uLibfbS4m32RssuG9552MZsOGUTt1+wqbuo8/S2Ay/Aigw0PVM925DliGWLZ8vzxUjB8IZ59bIN9QAvyTPdwMcoSxJNGUq1Hm8HcwnoZcPwsxTzkrYpuYEM1L4MXmlEyHiXYXQ3pi4b5X0BHl53B3gp8x4GJpLBqN0mLzxALQE85JteC5BSEWLvMii66cY5bAzGOwYdMTgkK2L84GDJAC+DvJ8HeHd87mrpwRBSqYTZR9+zCTu6GwK8kGmGHLjRNrLRBsCrd5qUjoYAcgHU2Ma+2MbzpzA6Ek2y3AL26Q8cE9/l3tGXMsDTa/pYALwABQ7wAiTUAbxgVdSXmaO+qNLbR2xZ6QiQoVyvaFDfCWM5HAQlM5L7Tv9grxbM1TJ55Wf8lpxvX7lMD7kegC76SwA+wFxIM/N9qqsjmGIV+wKQcJikYvAVg6csh8zxNcA2AQjN/cztycnj8zvgTrFxAtUaz86GpTgzAbsEcBLgy+xZBuh6pgH4tN+fd0rMBYDy+LujH0jNcfCdCtAyBtUiPjN+R/NTDXiM0gnVeZMIRr8t6d8X3i9xvI3dfMEm77hs0/fcsPn1AM8lqfnay/4WDivmjXBUcR8c+BXZpbU2UhII9QoOUOrkfWkNlQfJWVs5JCpgl0GdpJBKhsMazTNT3/3aswXDPANMSoBXOqCxfzLA+2JAAM+v1aWmAvr9xeAFwIvzuReAR0I56k42XxSDFwBvMUCU+S41zf1feQKRFpxlqDOoowdgRqlE0hriTc9/Ve2Lz/z49J3Wi99Y66VvnVlvuXTbll8C4H1vrQ7u7vh2ec8dW375B1t+9Udb3vuTlydou/K9tV+9Y+2UNujtr6l8ASUM2q/+aCuvUAbhB+vs/clBGt8l4+Xyq3estecba7v8jbVfARhy/re86PiCk5SYYl583/d5Xbwrd7ww+/gt5+315bvttebtNrLjgDVtPm2jOg/Zi/M22/OzNtizc9bZw00r7IX5Gzxe8dlZa+yJKe329NQOe3ziCvvLiAX2OMlfxiyzJye12dNN7R4b+PD4JfbnMfPtz+MX2QtLN1nzxY8F8G7ecQYvx+FFbF2AtoFtA8jdzYbGvs02rsrRPIBm9+cO/M8BeIC73gB3aIgBSZFlMjNzZJ2rb7ByTHLRiXKmylqmjGP674iNGcP47ZhESyCWwWMjQFe/r+zktecV5x2/jV5dE6s81NXCnQqz8pl7aivmTscL5AWTpwXDDf3IjpXqkgWYC6km73mt7JqSoADmwmBzz6oHw6tgL4ay2Lwkz/RCyLm2GzLNsokxSOxQYrMqtqgAeWFYA4z4PBqGJOAuvsNxJFeZtJPYJGXPRJrp8Xepvl1mP84ZpQ1qyhxswcuLZDPi85RohfIIJFYB2CHTRJIJe8cWcMcWRm/EulOeURCAh8ELswIDmc+7b0kIDO0ADHFcsJpkP8RYlzFObOE1G9p51F5dtsteXtrlBU5fXkr83R4bufqojfP4u0s2fc81m3P4XVtw/CNblJKcyCABqAPuMrADhNHCuHbAnsoGNAR4dYyjZ048FunTawFexbzUsHkYh8ECBCsQ2eoE8JBAKV25vNnuua4MovsL8DDKMKphmzG0uX5i8BoBPJ5HMMo4IUiCk7MiYoz+SgDv7Oc27/iHNnFnTw3Ai8LNOBLob2LoKJVQ2wLwBbjza4hERclZwhhiLAWAK0FagLlGW743fO0p76eeUKUBwAM8M2/g+IHFq5ipSKJRSBB5Hg4O7gLwZFjLYSGjNysSBOwyC1I6BWK+/C0BXgBGjFUcZfQRl2qmBCuzDlE6QQCvlLGGtD0704LpzCCklmWS5DHS/LvTLoHguF62YZgHwMOAdwdPMuqDbQNEMX6515Il4ggsgZ1exz6BPEkpBc4CpBXb9Jz1u5orSLZFeQTWBV9POMYdTel76TsNQV0NuCszPxJ3LPaHLJozD7zryopxmy9aU9dVm7n3pi08/GEtg3cXgOfX5myWQLTPpYm14xnIMUbMneIsYfAiuQrPHWcUQL+m+XymuoRyTKS1PRWh19rLs8mNfQH06MvhPPpXBXgkiYrYu3LLfuKLsceWwtyd/9LZOxg8ta+NWL0AeC0kp0lgzQEc7wF3sIie8OVLf837qiXQt9yL139jrRe/9bb8IqV0cN7gmBHIW979vbX0fG8tl+/Yclg8rz0H+/S9rSBbpdugP1hbb+O24vrfjdZ27Sdr7/3Ja9UB9tpogMVrP/nn7dd/tPaUNRnFWln6q+PGT0bzbPJ8dvUH67z2g63o/soWnfzQFp34wJpPU2Lha1t2+hObQYjKjqs2ffdVt1lY+5u2X7Qx605Y05bzNmnjWRvcvNuenrbGXp2/zQYv2WVvNu+2l+dtskcmLLdnZnTa41NX2H9ObPYC6M3nP7bOG99Z500kmjnDfUg1Izu9atpR9iDYuVqFG/cs29KlrdvYZg/bNmzz+wNvHvzK/wiAF8BOqcNvV8XJA/mX2+go5TY+Z190ILZxDJ8LLA4c4NV6JtSB4/fKrX677OD9vR44wIuFIBbsMFgC1Gl/yJO+dlYvFnS+y+KA51tN4C0WDX0mtq702vGaOAIxOypYjtFRGmlI+gB3GMrsdy+0s3mKvyGIXgW8a7cVwEMCWAA3AbYs1wwAxPHB1nFM1JnjcxnfJJboSdkziVFStsFx2865pI3MmaM2nfLGZ7BdFI1Wo0bS+aomnlg8STU9iyZSzQTyHNgB8gB2q4940hVAYGTRHLf1khu8GNTBlPg1RbmBXQCFXo9/IgaKY8rkMcHwkeqea6OpgPsNG9J5xF5r2eMg75Xmnfbqsi57s22vvbXmmI33+Ltum7H3us09QgbNj21xkki6UeLGgupGVeArAbzwuGOc8Qz7Y/A4twCiDnAOvGMkc2nE4GUveAJ+ZGoLL7jXxhObxr7KOw4DQdA9xaTr4jxyf797rF0Y1ZIvZykUv1nP4MX1Ovg4mmLw+gF4ek56XgHwKHROdkQ89r8WwMOIXnDqb9a0+6oDPPqxs9Bb6OOXXAocMk2BvAB7WZIZMXrhMIgxVT5Pd5Y4yJPEEoDfCNTFPtg5vg+Dx+8izyQe01k7z7L5vsfgBTsVAK9MsoJRf68MXgA8nE9h8Gqek1EY/SbPh7kP0Idi/vwtGLyI78PIB1RhsCPjdfbusDJrqnyCpOwAHRwNzKFi9t53p5nPt8W9CiYvwBIghPui+DDGlRosUIBgZK3EVVf3LMXg8V1vJcjzkgiJ/U9xZzBuzCNlo2/WgjycHGLsQnIr2W0useCxgmdZfz6zKXuvW9Oea4a0n3XEAX4F8NL7AHL9bGMuw3GluUTZM2HwuB/MvSPWUedUAG/Wvrdt4ZF7A3gAOfW7cJCJ4eLaOO9q3TsiyTZsLc+AtfluAI++St8Nti7WYeLgKbVB0haYQLb0HZ4f6zff43dhjKtsmpfDuM62BjaJJJq/PYNX2lz5NcXPiZX7ypovfeVxd0t4Ti63ZM6PeR+njd67HDMViPdMyF5f9cuUQVZJhar6kPxWapIpc59oPIevDcDXeiHXHAwbsAUi4HJuy1M8XuvV29ba+/3dG0AM4OaFyFMtOmrSkaSEEmCUKKD8QJI+CkCJGYMpK2PekDyuTPXsFKp021Ze/946rt+xzut3bGXvHeu89pN19v7dVl39b+u8esdWAQgv37b2nu/8PVtq6y068YnNOfS+LTj2sS3DiU9imYPvWBNJ2HZftqldl+ytdcds/JZz1nrxS1t17QdbVYG7nFiFcwq7t9xmIBf9TltIDzXZtmGH125D9Sagr/7x9QNkdp/uwP8ogIekiUYGoOWXG3Wa6Cx32wLsotUyZf0xeKW3onxNJ8+dO2Lx6hlEwGN09Ltt7wHgVZkxI7PWNy7/wGjRIlLLbrAvDBoWhAB3LCLR2JdfhxwT+Ykai4oWGaR7Mvwx0ILpCQ+zjLcM/OSxl2caDz5xeHhryyaQlhm58j2AD+MRQ5qtA7s6xi4Anh+X4vbInklxc09CsU01wyKtPECP12M2n7HxDvAu2qQdaoC8Cdsu+P6IySOTpoqbS5pJHB4xeS7Z5PU6lUvwgunE72254KxdMCalMY1BDUCAPQkjXOAu749jOI7Xce2AQa6RQudvdhyx15fvtddb9njtu9dadtrQ9v02qgbgXbO5h9/zJCvORCVvPIYCEkL3hieGJFiAYPIwHDFY7gbweE4BtDHmMeobATw3uAqAiWHoiQkwFJNhiAEWjJ4biykxAkapWmZnSjaGvl3FUFUxd/WyuoFINCU7pm87e5ekXo0YvOiPAY78Phx412YeJDGGYm64x/dboikD+lObsrfXSLIyenMGeJ7MZysMXo+X5oi+VW7ph/Q7QF7FQP4sg6cyCTxfz6hZF4sXII6++mbnMf//sw+pwDk19ACBfownWPnAHUARg8fc8I9INBc5yAgQI4cVBrIcXYkJ8ZpjilsqHQMxH7L9tQGeg7sUH6pz+NoNeeZU4jVxCsD2AOQAODSBO82jMaf61uPT5IAIQBwgj7GrsSY2XkAEIMbcLlDnjjx37gng+f70PgCbvqff8HmhlFc3AHfxPYE8ngdrxqce3wroqm/OdnmNOrGCfA64a9p73Rn0AP7MT76+HFX5iLje/lg8B3gpmVOAR+YZBwbnvzQcZTghxmw6XzF49ybRzHGIfn1F0hdn7Sp2OorYF/LMRuwdbF5i8BzgpbJFoZaRYkY1aWsBHueh5woopE+FTDNi8GSXZHvjnw3wss0l26v5EolPblXJUIihW3peig3JLZFcqhF758Dv4pdeE3QZ3734le8DFNJIztJf03e/St/9yvj+8vNfW6uzejlhzfKacJ507y5/Z8uxNwF4Pwfyrt42ytsg5+y4esdBFltq1SmXxA/WRj6J3jvWAYi6/pOtuvGTdV7/0TqvAQQBhUhA9TnvldzkR2u/fsfab96xthu0H6zNmcL/Y229/9far/5fW3k1A0pn/67/ZO3XYQ2JJfzB2m/+3Vqu3bGW3h+tpfcnxRgiPb1y2zp7AYd3bGX3bVt19Sdb3ft/rPNq1KUOaSZxd7U17QLk9W/fZhu9JD0avQ7gHwzvfcI3/9//zL8swIOtc8buqhIRBHsHuCNJQWOAVxur1qgj1XoPcgfsj8GDau5bnLGv/pjOTkev//343fpBEMAw9vM9zje+r3MXyxj7kJ7GNbVw7IBauiek7EbuQP2ZczAYtQ0jOryHGAHB2GGEsOB4w+t8gnpOKd6OhdebkicEYyfDTSweRknIjDBaahk8gJ7KJVDgFi+uWip8nuLwWPzZ72CPoui0xPaRhbN6TRbO3b02aRfxd1c8Vmn89ks2YTvsxkUHXuO36T2JKvQao7jbX5OsYhxsiDMiF23M5vM2ZvM5Lyr+1vrTNmItEk3i8U6nUggkUjlvY7fQIpshoLLHJqbMhJE504Ha7l5r2onU8oonQJm0I6e2D9AXhjfbeB1Aj/dTdgP6rtqbKw/bay27q/b68l02bOUBz4wFAzm5q8em7em1WQdIgPJuSlMvr7JLwzz26UMVJi9rbCWDDGMKQwvWJSSwzuwkwB1gO1gc4q4aArxClhkMnVg6GebhQJBRGKxAsAtyOizGEQHQg8nzPqyCup5NlrpjLMy0BgAPwyczeJJCIdvCAHRJWoo35HoBd5IOJqkp94I4oFS0G4BTfw8EuG+YyiTAskiWJWMTAxYDk0Ky37oR1opXNSVaiRg8FAry0qY4Y5eiSxqksc+4R1bH/fjMpu+/YaM3n/V6jjgpxlL0fCslOS56X5/Y1W2TumCw6V9kcO3W664oiC7JL/2J849WAvZSohkyzdp9uT4e+wGPQ1af8C2Ajn7Bfl7TN2bRUqkE5gPuM3NDI4AnQ14SPb+PnjExJ1hxJ0TIi09Ss0tOKLFVisnTXJZZK+IgBa5wdkm6GY6C7CQojL2iL4l9Q8r1ncfvVP2s+7YtH0BrRfrPcfxmkuhh0ONQw4iH5VF9PM2Pyjb6gTN2uld5fnWHGcC4qhuIlFUJS8p7lV+L0QsQxpY+SV+CGVGfEovGuATcBYvnbFWNjLqQUtcxeOGcif9TgcR4TsT2RUxXep4ORs+gCvnY4++IzfY+Ucr90xrjTpckg3RAy+v0Xv0lpKRiIfn/Ec/bghLgzGdeNoY6YWM3nbMpO6/arAPv2vyjH7sMO0Ay900AMvW/KJuQwHPcI79P1PTzLJ9KMMZcybOjEX9XlkZQ/J0csAHy1f/ol1/ZEuakdE8F7ASMwxGHKkDlFvS8nclL18jvkDhkRc931nZZBdC9zxX9DluBuZO5dFFa35l73WnkoF2MJM8krjH3g09NGbWZs9OcjOzXnW+KFQyWvFEMXkOJJpmME2ADrHm7AGiL32uwvUBila+9TBTbZo73Psza0H/jOK6d77Rc+kbNATevU6QioaAAACAASURBVA4GB3cNnPGXIRRIvFLKNO+4ZBPZZtlcaVbM5QA1WjW3X5PM0/df+8FBHkCvbC7X5HvXkG4C8NRc0glQuw5IROKJDPTvVYPti/hAjl2ZZKBt13+0tus/WDv1767/YCsAfS4lFQBcmZKnkESF30BSirxU25xMBRu4JDRKCeYyYsS7v6ltaV8zGaBZuxyUy/7UGq7niFyZddxbUlXgtHjwd3/uwL80wFuBRwTWzj0jWZoZAC/AUd5mwJZBUd7HcQGsGm3pwI3AnDJ7ksUzN5g8vdcg4H2j3+xvX3g/ykGj2EEBsvBoAOhKkBjHNLq+xvsECuP3vGgyxkXRIqZPIC9LN2sNpwB9aVFLC5sbaKlOkSQqyGkkqXGD2b2a2aCTh1qLoGfWPPBObdIV6oyRQTIVQvdsm+m1Z+Ak1o6EHxznmThveGbO+AwvMCAPUAR7ETFJgK5SvhZxcRi5JJ7guNo6YT02duslpdXectETppCBjTZ68wV/P2YzBrVAWrAj/N9Ju67Z5N03rGnPDZscDMleJJZXbcquKzZl12WbghHuwJPvUydPgK6U0PGbakpjL4NcvwPAe3XZbpdovtayy95o3W3DOg7Y6A0njQya/PbUXVds+t7rNmP/TbEvLiOETQV0K04y2Coxd2HchOf8A/eoT99fSmIj+YvYVDE4SqpBHTwMHjEJMhZl6DV6nZwG7jyQgS6wJ+BXsckYJEiKMSbcAMAwkONDDpFigS6M8jDC6wEehogDvJTqPdgAJGEYz4AQ+jTxPx6DBxDmXh3KQBcgFKAoAF6W1Am0YChiLFUArxsv+7fW2vNtX4CXMmlWhoDHeii2gbEvxw6gBKD7mc069I6DOpIGjdkS9fDOGbUeJ+y44NJkGOxJXZds4o6L3vx1l8p10I+8v6Y6flxPNABsLZB7O79PGTUD1MeW7zDWhqw67k4J7lXEbUaJBAd5JBGJ8imJiWoM8JREIwx59c1glPJ2AaABpvQk/QvnQDZAA+CxlSEqyVcY1WGQYmxL9RDgru+WPuQZUFN9u+hbed3JTEmjfUplL4AY3+U8JMkTyKNmGiCP/sc9wrkSyar8nqX75fuK+MWYawVywvgX2MnSaEmiHUCkgtwh4aR/sr8CZBVwUkxZgI6f2+K84TcAB8Hksc2/y3MLUCbwIgDxqV8zjjrWAzHoKY6NtYPrrspESPbJmGV81YAx9iXgGEBSbOXn1gKYPfU3m7ztoo1cTQmZczZlV6/H5Dlo8np/SsrS+Dd17pwv11P9H082hrMzOcIiBMEZWNQMjP+yNEIAPDkY1AcBHzhXVSqC3+c+OXAs19hUR5Y1ls84T8YFjioSMJH2n7nFAV7qr9Fn5eBShm2NEa3l/K9agMczzACP13ns8WyD9ZWNMFCAF6xM/TbbJCHP6ydWzyX6JFKRk0bjVY4axlA+Dz5X4976/S0cO6UjJxzlWkMaALukusJ+C1sN2xCbr5GNKHuwAHMlsKt7Xcbc3f21GLxG2eZr93FcbSxff++Rjzo49C2vlRxmBexcijkki6gDWjKzXtE61NrzvTtRAcSVQ5XkKDgOHMAhs/3Kllz8Uu3CF7a4aOyHSY05T/OyQLyeYZYo088e/N2fO/AvC/AwdsIjEuydyzMjzTgs3oCkjwJ15SBtPEAZvAMdUD/5IC+PJ0tSf7/bd78GDfszSPzBASLGHCAsjNh6UNrfNTcGdwK3eTKLibTvtgR5YRDJyBazh+cOz6Im/PCma5HVYvNJCopn8dUCzEKEASeWT4xeePFDpgXgc1YPaVLygEYCFnlC3/P97HNZp8emiA0gpg8GMGRNAowAxBsubUTSmEHSFd9XMWVu3NbG98VnbB2oAbCKItEAQCWyyGCR40KqF8bx1L2Uf+A83vbEAYoxhCnptWmAvJ09NgkZqDN/AolucCfWrjzn8rUDPFjOPb02eOUhB3gef9e8MwO8dSe8xIOzeDu6HVBO3VMUUz/A/QZgJwYFgyE9L55jJFnBkMC44hkEwEMKS7ZEQI2u+YYzNSTVIO6KMgkCjMSdZG+/jLxakEdfqgBdSvLDxB5sceUpJsMr7DIxKjAvMNH3DeCp3p/Hz5AYITkjAvQizwTckRESoAKg6Z/BU4FmfgMjlTHwjwA8n/+u5iyaLXhAPabkc5t77H2DpSNRkGLwzlZFzydsv+DS5ImAuwLg6b0AHg4F+lL03QB3bKMPB3grtwLzSFGLmLz0mt8ctPKojzePwUtlEvg+4G6OJ1ZRghWAtGR4zAl9s2gG6P45gKe5qJbBo9QL2TTD8BPQwyDFOK0FecHo1QC8+iQYqeZYmRXTnQbu8b87sIu5uhHAc2meG6GZyXN1hGcj1lwph0MwQprznCXyIug6RkyeEpHEawdADnaSZLMYiwG+AAYOJgr5JeO/vpXj+O4gT+Od33d20I057nuM+wwWKgBGTOnJT2zKvhs2uYi/c3CTkh4F4NMY/bCKz8MhEy0ATz53rT/OUJ353GDwlp76m8+5AfDIRoyEWFkuM2CM3/AEL2leBHAF0OHc4/+6A5Mar6gcWItS8jDWI1QSsF6spQJy4UjIDHIF8IgJTrGI/B/+d4wLxomPlyRn5n/7fJ3OifvrCoHkQALghUOiFuAp9pP5VfNsgO94PmlbPa/M5HJPmK81hu6dwasHdvE+5vK8bQzwGMsw3rpfAeIUQ8v9DScOxwTA01ahKeU4Dzl2tomSg7AfW/J/NMC7/qN11LVgBJ2tS4SF26cO5IidY06TIoZ+1FqpDlRuy5PZeNZS1iMltyHWUVLZW7aIeQV1zJlPbQEOgjO0z2zRWZqccIzLIA+03tMXw+nAZ5/dH3Tz4FfsXxrguUeb8ghObUuyWYK9AG3ltoyRy68zkArPR9T16LvNmYM6rsdr1QCpP5ag2LJWCIBvIC0AXwZ3ApbsxygArLHl/Lm2AIJs9V7Zi/L1cVxtgGvJHMrQKJlMfr9oeGJCslC39cnRWQ8Vw5VRrsVAi38Y8gJ/sUC6vCfVUysNtvA4s2WBZPFyGWcqhOwAMO1jf3wWIJD38RvuOfUFlkU2LbRea+9tLx6OwRpMSxivbClJwFZMRU79jnEbBi5FrYOdYRvGcPl7/AagJ74jY/hdm7YPhvEdB3h4pmcCTmEb9yDRvGwTtp33jFdIhQCMsB9hcMf/kaRTiVVIvBKfT/NC5702uF0Az7NoLu2yN5aLwRu19piXSSCbFiAPJg+55mSXhvZKCkUM4wGlrecZyECSkSOAp2cDCHfDpS5DKTGBqj3IPVSJBIAQEk2Bo3sDeGF0AOpIHhDAj2QQSDMD4JWOj1igg9EeqEQTIyGzFqr3VwPwUoIV+izX4sDEC72/6/2FZ81zj34QfQRGGTDMPaNP8/1/FOAxP8SC24IExhMQ3LKFJz92ma8DvK1nPXEQMaXElo7fLhYPJo8Y1GDweI1U2WPyUixe9DX1Y7F4tX05yzDp24Bcl1o6qCtA3oF3vH8SgwfQc7BPRtLE+DnAc3lmLcATyPtHAB7zkIwDjM8wQHnGGB/1IM8NwQrkZeNvQADvEjXtJLWMbQC4n9s2BHgeFx1sQwZ59EV3NKQsxfSpPs0BnmSbjF8HAz6fxr2sBQH0Q2fYCqAnpkigi9fM5eXcHYDm7qAuJNWKqQXY5QagFjvIb8jJk+WT7MNhAYiXBP+GM5cCqZFwB6ZKzBznprkpA7sAWsxfGZAFkwe4vWVkz6Qu2ZKTH3vyqWGUkdl4xqXy9E8YPF23WGMHxw500/s6kCfwpZhAnx+JTU01XnFCAu5gXAHrciiISaJPxhoL+FAfZVsrk43rdMdosT7SJ3y8JLUM90Vr7GfOAC4nrozi3UjAGzB4/E9JgrMxLSdbALyUYAejvGLuMuD/ZwM8B3kO9Mp7l5LSJNloPZOX77fGOu//vwJ4jVg95J9e8gF27rYXUscp4I6BHtQLyCUByl9aC8ltzt6yJagjAPgkYjvxidfUJSv3IhL+nKCPMOY+VjvJeEqvTzEuGctk/iUcRM5kd+Ak1hyHSemwYN5hDDz4uz934F8a4DnNfB09cWqeoSjiVNgODFDFcfJeBFgL8PZz25xFKMChtgJlAoEccy/nkgFngD2AG6As5Ji857wF7jKzGO/jmvL27gxi/H7pkWJftCrFsuv25bmpPDjJi4NEQhmtvlDgehQV9cxU6OHx7rGw5zgPPMXuxU3GRRgOPpBdivI3LdyeBjsbJkwaTAS+0CXAB6CLxVyf67scE4CRRReDiEVX7KDi/CIGKNg+jnPw6AaUjnVmIn2P14A8xQjCyBFn9Y6kZ7CI6Xv6ncgSqC0M2YyD1I+TcQYTRLHxmQduWlNXT5XOeOK2iwm4XRMrlpgxDO/6Bqhyg5xkBLuu2KC2gx5/9/KSHfbS4u0WMXgjVx+xUeuO25gNJ71cAnLNCdvIEEpGzx7/DVg4rg3PM/fUvcIpM53uY8iOiAl6x8EyQKYCncRtJVkfIBmGi0YWTQwknq0MujAe+m4F5IKxw+ign3zhRlnEfbp3lsxyzt4Rp5GlmfcD4NEvMZK4fown+gPgDEPSFyGMZuLvUpFzMZhyDvQFeDcdDIuhVhIMDCXGQ+lhH6hEU3JNsfouSe/Rwrv0/Oe26NTfbMqeq4rB2wLAO1OBPGSaJBaiweZVAM/3AfjkTBBjHEl7BibRZEw4i0eMEWAvvacPIFUG4OGIAODNOfyBA+IaYHifJZoCJgJ2AnhfGAxe9viH51/e/wB98vT3A/AcyMlI9vnPYzgV34k3O4xnYpx+DtjF540AXjjOwtjnnLkG5rUKtFUyTc1pPndRxiPNXaUyIubAAD3qwzht5LjxedfZusTqJdCXAZwcdA4Gq4RI4bzLQC4fX7sv5nySmtSCvDgu5gAZcABOxgbnjawe9suvJ10z84jax2k85muJtYEx6q9TXVa/5sScL/Z1CDb3Cwd4i45/aGPWn7IAeDi83Dl1FONTzhzOxe9jGJ8Rn5vAFPcQYzRYNeZP1gR3PqZ1g2fDbzCfVf3M183GAI97pYRTtxyEcz08Q4AuvxPPWOqCAPUKgeD+8LxYkz0z5CXJNKOPlgwe5yIVTgZ4Pkc7YycJqoBusJUZ3HHN/0yA5/HXEe9XsXmSZrpTMAE8ACzv2WoOyGwf4+1/M8Ar4/jitcf6pSQvgDoHdlduW/vl77w4eyv9xTOKqo4gY2UJzhgHb594cfZ5OCyJ4cfmOfC2zdh3w2buv2mzcGgS+oFdtF9txoGbNvPg2x5CQBjB7MNqsw5jL0XTGoLTL1Q/2n6kkkTYSsc+uj/o5sGv/NYMXi0IEliRNFJABZACOyW2DiOnAnmFNyKMn1rAVWb7Kf9PBj61jFkGTfl3yu+VrwOQ5a3OU++5jgBKbOMz9qtpXz4mqPBcmw/WDqMV+QJbgBi/o9/T73D+8Zu6lnw+jd/XXkN8t37rBTwpzolk9ArtjrVdpql4qm97qBWDB5tkEQR0f2srLn+nhtcweX8iDbG2eIIUY0CcAV6h0gBggWehj9iGbDzIo8zixSIWBjcLkBsqKaW/pDPJg5SC41kUA7wF+xdAxhdmPN4RM1jI8iqgVjGCkt04SHQZaU5bjgEWi3A2RARIBQxYpHmvmBO8yM1nP7f5xz6wpq7LXlR9wpZzNnlHTyXvDFYIEAWQw1AuG/uRnDbtJraw295YccAlml7ofNE2L5MwpG2fjeg8ZG+tOWLO5K0/4WzemI2nPe6EJBwYNkg2KbfAtXHdcT0695RsJMkzPR6yDngGAxpsTwZ4WZoYjEF/QM8X5sTWAehoGLgh1RAbo8QqkmZm2bJYO6Q1Ia8ZaJIVyUzod+50SPEu3meSPDPYN3+uKcEK1wdQ4XqDsasBeDC/ZJcssh/SZ+m/GL4YYHjY7yUGjzmOcVo5fWDwyBx3jhTpn9jUvb02csNJzwQ7xkEeMs2zXhJEAE9ALwCe7wPo1wC8xklWAGxcrxhuxeDxvgJ4GLOpuaPjwDueWAiAB9vsoBhpb1FqQQ6WzHDKcJWc1QFNitulD6rJoNcYz/K+cvz3B/Bk4EXsXZZ2YeSqYfgp83BOfhGxd42T9YTnXyDvtt0LwOPYFSl+L5xmkT0xtpyXGBbNeT4Wk4OLMSqFQt7GHEd/dWYnYrTc2RUsVzBhJThiDlV8KGNAc65i9HQ/Y18GZjFWGNP6jo4RqOO42K+kHR7fhywyJTOq/kdRDDzmBQAR9e80FynmTiqNwsmSWErGlACrQBBzcAnwuGe8Z9zxP7mfywB4F760Rcc+tLfWHLfhnUecwZu047I7rsheKlAsQKW5MNcarPojYA/wVTgdcSTiAFRIAZlPVeeR3/P/7aDi2yqDtYN6Z+8ETjgGIConKMArScZ9LOTz4RkD8OgDvGa+4n8EwOM+UwIA9kXr83fe36LPAWyQLTOnOlBDplkpJbT+0idCOhvrqu9Lsl2xfcybAlCce8mqVZLIJKHPsksk9f1IL4lDddl9lt6HfFPb5NxrCO7E3nFNvlak84rzy9JYauelsZ4ymTKWs4MwlEw5QV44ZtiWDvF6u6n2/cDi79x2Tao0lGnRamLmrv/g0sogJLJ92h/Z8JMStSR2jgLp7djQzsxlGw2brZV1iL4CO8cYcTD3N1tIf2KcHX7PwZyDtz29HsePU3ryDuUMwCntbesFm5gaWccnUGZqB07kbi9RRZkqWhP5BnZf8YRvZP9GgYStQ16AWQeR7wP4kozfQz0I93j/ATS7T3fgN2TwBDbyoFB8SQygADOSJH1ryy8rGUF9hjmBuxhMJYCJ1xkEAY74/UatBE5xTnc7vtFvlPsiBi4YOF1H8vIigUwAjolFiU6IK/rSFmLUkiUwxRjxntfxezVGbE2SGCafshEMXN8yQ8e19de4955ml1S7RQuwB+CLBtgjtS4TiLeK5ieDV24O/gCBdY1YIqQkBIV7XJEDP0kCFGPEwhFeYCZvGRoYE+V+jHQ1FsYwUFL8QoorYzGGkYrFkPcs0uGp5LUb8mnxrhbwFH+WjaePKlCIgennBDMZ55SMGXmuOfeIu/jaF9227m+tvedbW3L6Ewd1lFygVt2k7d1i5SIRSwGkAHdl/F0kXyGLJlK711fst1ead9mLi7fbCwu32ktLttmg1t02tH2fDe84YCNXHbKRqw/biNVHbOSaY0apB5ILwOIhFcXrJkkRRreMhjCsMXIwvPBMe/ryBDqDVQx5ZgC87I1T9skwsOLZhTFXbjEQAHMB7sTaCeT5Iu0LdsqcWcTd5fFQx6AUTEskssjb2jIJ7lhwcCc2AbDB9dJ4rT6iIudk0HSAlxjdkDNWAC9KRQCACsAcxhf3gH5RJkLok0WzQZIVAbzM6pNF050l52/ZkjOf2vT9153Bo1RCADzPqLnlrI1LZUEk15RMEzaPjLIAPPWrHIOH8yCAazxT2DkHcUlmGWydgF8Gf7Gf3yQFPb+DR5Y+UQ/wACV5TEnmFgxFZVin2CruH8Z6NjYbgDwHDGIkao085oYwRBV3hzEqr34ka8iMSki5tA2gl7dlYWqMQzF7df3vLoxeSDrLrX4TVkF9U9LhiFlTv3SQx1yUmGU38pNCwftrykrq9zBitQIM+X0sgUowYpIwugMmxkBKTsL4rOa2iMWqGJ5g/sTEAeqq+bc4ljmR/ZoLeQZSdAgkZkko8znPNuYYwJL6R47LjOuP68Mx5/sAWTBcyVEX81bM7czRuhYca19Y64UvbcHR921YxyEb2nHIRq0/ZRO3d3v5GWpXan3QWuG/G0xe+v1YRwBW+lzZdhnvUe6HuRSARz9mfQGwB2vkwK6QDSPdZI4LZ1Y4Ofke/Z7zifMQWyh1gYP6BPA4jvvHdbIuAvA80Yo7YENOrAzCgC/WJAG8PMfCMpYOk3gN0NM91POSY5Xnru8K3Glc0W8D3DF+yIZYC+76e18L+qTOoOB5uf8rJddK8XdZ1poTFHEfS1BXM8494UqMsboC88k5iJ0lINcX4GFfNbITw16s3YZN+gu3lE9IJIbHzd0gfq4EdBASaqHaygAQ5zw2mkCdZLrMU0hSuf7CvsLpiBOEvg24goWDQd9zzaaSfZzM3mQa33Lexm86Y2M3nrbR60/aW2uP28jVR72NWHXEhnceVuM1bc1RG7HmWFU+6q11J2zU+hNud4zdrHARSlBN6qImMPkQer3ck+r6krDtuiucBPbeuU/w5sHP/GYALzqlBoXABmBIgOcbBzQAJvYRb0JbDjgAQCRGr+82g7kYbCVIKz0xv/R1CczC68M2AJjOVwXU41rCYwVQU1McEUAOALfg9Oc2/9RnNVvSFxNrxGcB+PhuxB2V8rT+JtDy/PK59J1guRdx/vEdyYi+z8VSe/p7XavbzqBOOu7Qc/uWZ1c2T+GcPEqwf7B+3d/4MYBGfgsPZABAn6BS8HgARZe4RTZCPFKk4Q2QWE1kqpfjWZuqGjqpbs6FCAhWUdU4pkrVnOrrUFMnCq8uLdI5L+v+2vtlOCA8y2uqzSgpHcwmE21iQF0ScdtWXPraFp382CfP4auPOrM2PtXLA8y5/DIVMwfMURsvQB5ZPh3gpTIJMHGvtuw14u9eWLTNnl+wxV5ctNVeX9Zlg1t32ZttAL29DvSGdx50kMckzUQ7aUe3Tdvd69IK0pLDOmE4upGTgC5GRQXwKEDcAOABdDDgMfgBQAAhrxnnRrkysQnghTSrdouxIQND7B3GTizUGEAeLwVQrkus8msBPDEiyl6I8eSGJAZdSrLCdXK9vy3AkzJAcwyABDb8ljWf+9zlL6M3n7GRLKKbqYmnungqm6A6j8TluVQzxeJN8JIJDQBeUbQ+AB7yNcAbQM3BngO9KH+QAd5M6v8deMeB48j1Z/0e0R/4TjCBDgJTHTz6VQA9DOZGAE/3v9b5EkZnGKHaIivMAM/7T+XJB1iIxYttPcATo5KlmrynjEF2DASbl43D+wXw+B3AXWwl1VQ8FiAJ413Gvu6RJHqKMyYZFfcNRofX3E8HHw5MVLqG9xXwqeSOuqfcS4AB99AZsMSaZiWFxqob+XcBeLUOHAHAAH7I9XFIeJ/1JCJiqPjfHIOag2skdpVMw/SL8pz9eoq4QgCPrifYyb7bDHoE8OgbSM6Wnf3cZh+4aYNW7LMhKw/aW+vINHzJ1RPI6flfLk0v/1/a5+CucBQyT3K/AXchzfR5FBbiyAfuHOL5BejJfUwgK+Y2QJLACfOg4h+937vTUdcWIA/QyPPm9wX2FaoQz2ugAM8daicB8WK9og/UjimVs/Bnn2LxfkuAF/ZOZvAykCwBHgDaJfzJkcPrAHfVOL9HgFfaiOG8/2cAvEq1dj2rzMJ+RqlVOup1nigEvrUVSXLZwrijhiDZY2GIGevMAcwPgDpYNGyJHT02gVJQ68/YqHWn7C3KQK0+bsM6j9qwlYfdWfzmir02aPlue33ZTnutucveaNllrzd32WvNO/y9v162S9m8l+2qyja9sXyvDWrdZ4NX7LehKw85CBy55ri9tf6Ujdl41rB9cHCTHwBVE012yXUHnA+g2f25A78ZwAsAFkwdnRRjDRADsAFoiPXCo0JpgMTgAe56v8+lEqqSCbBVfVmpPEhzUhH+TwCZ2IbnJh+f5ZJxzM9t43cBXExIGdh96SBN7JwYOl4vPPO5AzhAnD4T4APQkQIeRo8Wv8W9yRNdBov6vC9wqwd+HMe9LRu/r+PkKQsAqgkyZE39byMGLzy0sG7sY8Hu2yTRZKH35jF71D+RR4njAWcYAc7swe65zOQbB3m89uaeKH2P/xdsiOr+IM8juFx1gNx7VfQf6iaGkyCysJb9SyU31N9ifzgYqoKqKcXvEtL+nldB1cgW5cVVz99KhVi/MgCg1+jxmIdb7ol1eRqJVvZd9xpMQ1cdsVFkuyySrDiI67pSMSwuzyxAnr93gHfNa5691LzLXli03Z5bsMWenbfJnluwyV5ess1eb95hg1q67M3lu2xI2x4bunK/jVh12OvjwRpO3nHJpu/plX7ekwLUMnhhwGC84J2m/mB/AA8DHuMdcEe9OC8rgEwqGZDBEmBI1DckQsHeZc9w9LuQ0ql+UfRrxuOvB/BkPGFMybCWVDUnWVEs4m8J8GIxp496n/TaTwJ4846972URhq87bqM3na4AHkAPYBesHmye2DtkNI0ZPGcjiwyaUdCcZyuA956X2QgwB/gL+eb0fW87qCNZEBJN2EAYvAB4Du5SrB6GsaSG0edkuGK8lgxeGPIlQJGR2YDFS/JesSFJruXGcwA8SR/DAHRmpWIdgn3IW0CXyzCJt0stQFgAsvvB4AlElgAPoBksLca/2BUAGNeOYQ+oCLk5oMSBBjF5SPcScxdgQGAps3YOHuqBnidHSLL3FJ8XoC0YN43hYN4EnGIsC2DEviKBCixeUmFkVUbEmsECKTEIz9fnF8+gKfYrWDjOF4CTFRiSJPId5qg+rZJvBvvEnPO5G7jLzt2yWftvyNjsOGSjN5y2idt7PI6YkjHR/7h3DiwdKKf/zf+rAJ72AaqduSNrZpLvs4/vcm+0HvIsa50HAvFfGcmjXCLpfTf3aZ4z/yuuW+eTwF2SkDvAS4mx7onBO/ul348FXlIkpPAC+f9aAC9YvLB3Yi0ok6vwOgBedgbeL4CXwZ1szGy79iUU8me/kLmLEgoFgxeyTYXdKA9D2M1xbmG3uqMeyWmVEOUzT4LCWhxKCuZq5ni3IXZ0Ozs3ZsMpG7X2hA1fddSGtB/0sTFoxX57o3Wfvb58r73estveWNZlbyzb4TbF60u3G03vt9trS7apLd1ury3r8hCRl5fusJeWbLeXFm8zXtNeTK9fX77bBrXts8ErDxr2z8i1xz1UZdzms54MDtln005q91616Xt77w+6efArv10MngZCADLJJpdd+saBEAAnAFdLD0ZcYvAuf+vArjZzZqqNB2vSyzOukAAAIABJREFUQH5Z0/FdGtkX3MlQDO113nIOjUEdyR0atVxjzgt0Jq15gFauK1qALAEqTV58h/0B6gT0FIPHeWTAKPBX/oaAX62cofztu73muzXnWMU+xcQfW7yu9Y2Fk0Upx3L0b8jLq8vxapL1YESU+1gU2ecxHckw4DWGQBga4WlmAXTpVqrXo98qpUXJU8z/5DeQtAVrd6GWtWM/DB5MHUBN6X0/s/mnPrG5FPo+8ZHNhs069oHNPPq+TT/8rk0j6Uhq01ncKe1w9H0/juPnniRhB8bXR16KAANmAvX48JZtv2Qj1560Qe0HbMTqo25oUEtv3FaKrfO56vaFNDNAXUgjxfL1emH1F5Z02XMLttoz8zbZ03M32jPzNtiLCzf7pPtGgLwVkmwC8MasP2ETNp+1KTu7bca+azb74Nvu/cc4DK+wjMMP3DPtdQb33exXognQYeEAAOAZXER8ZEoQgKGSn28YgPUgT8xdSDNrk2OEwV3rxPhVAR6xTKnEgQCeEqyUbBTXHFJGB0Up2QysFwbf/ZZo4rVl3nTHV3JyNONMOPeZLTj+ode5G7H+uIM7mDvAHcAOUAfI85i8lHSFfTC/jSSacU1i75Q5M4BZGXfHvnqJZgA9AN7gDmLwej0pTRxb/Y7fH4ERgAl9DlYK4zoM7DDmnblw4z7F41VSzWwMZ6M0sXip2LmYYGSskmhiTPcx/BLAq2UEZEAiMwPQ1bSidAL77wfAAzwC8vgtAUikVLC0FAPmnCVPF5j61IGOWLwct0h/zVJN9d+Ix4t7WYLkCuQ5aBRwDBZIc62AWST98Lm1HwaP7+U1IEnkk1Qz5m2f01FC+Jwesk0cO5oT6AeURyDTMNfi55wAXIAcP+ckpc9AK/WLAHu+JuSkIMw/NOLGiH9edvaWzdx33Qa37XeZpgBet5d8mXUoWLES6KVkK/USTWf4PvR5M0szVd6Ha+H8uGYxlwLsIWGsYi1JGlVINDlH7iNOMQ8RSP9D4yJiEuUYEXMbklLFBNI/BsLg8T+Za71Aehor+t99xxTn8s9j8ATwSvsFMFc/VhnTcR+l/MjOwV/K4OWQl0weAKwyiPv1AR7gLpcHk72MnYtdm+1TrYtBCqD+AtDhaJU0XoCO2rrYFeO2XrJRm87byPVnnKVDajls5SF7c8V+G9S6195o2WOvNe+qazsd0AHkXlm0xV5euMleWrDJXpy/0V6Yt96en7sutfX2woJN9sKCzWoLN9sLCzfbi4u22IsLt9jzCzZ74/3LS7Y70/d66157c+VBG7bqiMs6URfhfJ647bw17bhk03ZfeQDN7tMd+O0YPBJ3wLgByogl67ntem1ADR00gBlAymn6S1870MN7HTK4ctvaD8CLwRADwj0cKQbuF712oFVraMIooDUPMMj7DLjC85SZMyYrPuc4CkPSQqvuExnygvNfOavHNn4beZr/LlLPYOKQJAAKEzB01s8/0310qWe6p4tJW83/juaFovV+yTnAp1jFhYC4FOvGAhVNCwALUNlKWY/iZFhMWZz6NBbg1MLQwDAoj9dinH/HF2aPRVA2JXmqBTo8zgHJGC15rtmGZztes/iG/NAlYW4IJYMS7yyLaMTZ4bWNmm+pnhHfpTZT017adW+T91y3CTuveJu466pN2t3rxgmfcywtirJP2XPD1K67tBLjd9zWCzZ28zkbtuqovda6x4Z2HrKR6NQ3nLGxm8/b+K2kse+2STt6XKeOVp2m8gY54QrF0sduOmsvLNxmz83daM/O2WDPzF5vz8xZb8/P22ivINXE09bcZYNh8dr3icHbcNI9ZRRan3nghs05QoKVZBQmcANbxT30EhGUk6hiApX4xYFmxGuV8swK4CkjJc9Qhin9pjHAq2HvTottcXYlZDWRoCDi79J4ux8MHuxzdhx8IvlTDcCTF93jxQq5YT3AUyzidU/WIIAXzBRyMpI9yPGgGLxIsvLdgAqdK9YYg4I4POK9AB4Y/1/YUiR8Jz6ypt1XbOSGU0q0AriDvQPgbT3vyVbGIdF0YKf3/QE8rstBakqKAqjDUBCYU8IVMXkB8N5WUhlPxiIp5vhtPR6DB4MXGTYBfwHwnBWEyUuSQgxiZ56i7zmLJ4YkQApjH6bGWZ1kdGZgJ8NUBqvmp9IZlWPwVGja5VxpnnVjkfk4ZTes3l+IuLwsyVSMXJJTVjXxEjC7S9xdrGdsy9i76nUCdwJ4lKnhfwjkARBggbyflvXR8Mof+7gCxMHWxb1kCzAIcOcgyeWXdXLXGgdMFEFPMXWp1IFi5zLIXJhYeNYG+nU9wAtQ584+z06rce9OO4/LSw48l5+SSOZjd4owj07bf9PXCfZxzjx/xh7vncEswE9cW4BV1hf6B/0CYOJrS8VUfurytOYzn7lqYTASzXZJNCdsu+TKBLIdV/NgWgsqFi85GeiD7Ivz8uQqKDI8gybSTCWq4n9z32oBnhgo2Dvvg1VsKHNQKc+ElVT/57lmSW7OoApbyDlw7eHwHDjAUx3bAHiafzU/9xlTyXmrZxwAUIwo53xfYvDCtmEcMueHTcV8z2eVzVI3TtOYrQV4+ZzCmcOY5p57gpXSQcPrGiVIxODlXA3KZRDATiBLQC/2NQZ6tfkh7pXRSwn7eu/YiqsATOVXoPyPFxNP98Ud8ynUhzCfuSc+sTnHPraZB962aXuu2eSuK0bfHrPpvL214YyNWHvKhq0+YUM6j9rglUfszbYD9uaKfTZoOaBup71KW9plLy/ebq8s2VG07fbSwk32wvwN9tyctfbMrFX25PQOe3xqmz3a1GqPTF5uj0xqsUcnL7fHprTZE9M67KmZq+yZ2WvtubnYIhvsBcAg4G/+Jntu3gZ7fv4msXtLdthry3bZoBV7bUj7AY/lI0fAWEo7bTlnTTu67xO8efAzvx3Au6yYLhY4eSy1oLk86/StymMq4JMz5vkC2YCpa8Te9bevXGzz68zcEePirWGihkaLfXhQxISFtykYtnKrFL+a5GPSCelGLOrs1+QvuQHlCDxg+YKKeUqOUEoSmNCyRxTNvxuseFCLxj4tsDo+Fm0MB15rsdYEXsu4sDgHkKuX+WghYsFjoYnFr1oUk7xF77MES0ZbfEfxFFqMyd70UZ+GN4pWyQxSVr8wOjEeeU2TcSqpGMZqJI1gy3uOFTvBNr8O5iIM9/ge+8kGCKAJFg1WLdiP2BdbMWscf02xc10EK1+xpq6rrjNHb06Ck9EbT9vQVYftjba9NoTYuDVHbRTlDLaczcXJuy7ZpB0XbXLXJWva2W1NZKXq6rYJCfBN23XZxq0/YS8y8c5cY8/NWO3t2Zlr7blZ6+zFuQHykFfstsGt+2xo52Ebtf60M4gkTSElOcxk5TF3TzjxZkjr3rOZ3C8Kmu+6ZtN3XrMpZO+sCrorpT73FKOf79B4hngRw4AIYzuAXO0Ww4I+S7/MDIskahi5tCRfu1RKrfPrPI5zIqO+sVNlDFWWS8l4Vv+nD2JQ4R0HcGBgevN+XNv/6EP0lWj0F+6L96P9MHgY2BhpxE994oWO8S4zthnzzvyQcZZY0+S4irjiRsZBKBc41uXDSbJMOmsYU87nrQ1nbdSG0zYKyQ1gbxMZU896n6JfqUzGeSPAneyr0Yfx7sYz1fiprecYDFyMsQBtGm95DIWcEy/x0NUn/JyyJ1kxmvFbEbOUHTIh2VRcXmVoF6yeg5QAeQ0KcfP8SsaB+a9M9MGzpuHsink5HG7ZKRfrjRxwNexdxeZFXyq2/yDAa9xflXUxwABjhLHCeMLRRr+ad0zZHH3uTYXR3RnhEsOiGHidc83vVcpEHA6YcOZpLQjlRuMt50KL79ZutWbE7+X1pI65Z006xzV94vLMSbt6vaxNANNwBDpwS0AmAzfJNAPcsP4EixjXVm79vpEU6xTJrbo9JggDlxg8jGDGr9cDZdwX9UADZLIvXtM3mR9wULh8vQJ4FDVXeRj6HX2NEAKYWLaaa/J6G44l7g/AKtZQnqValEcIdlYOTB87XkBdmYqd9UuOtHoGz+PpU9ZW+hj2QymJz3NxPwCvYkBDiZEdKJqzNacFs1Yzb/eRpca8G6qMchuf5W3M/bJ/vjZsobCX8jb/hgBdxOlReJt7rs/jtxRXm5l3bNBw9pf2ZQC7iLvLEvmQamaAl2PiIrlfo21/QBAwV3s8LCH/VwQF61wiAQC6niCHpDwxB3xqc49+7OvN1H3vWNPu6zZp20Ubv+msJ0WhHAiJ1Vx62bbfY0+JiXu9ZY+90brHBq1gu9tLK73WstOllC/AuC3eZi8u3mq8fn7BJnseG2PeOntu3lp7ds5qe2pGuz08cak9NG6B/Xn0XPvzW3PsL6Pm2kOjF9h/jVtkj0xstsebWu3Jae32zKxOe37uWmf8YP+CAXQWEDZw0RZ7FaWRn88+Z/NIfkR8HqErD/7uzx34zQCePJeSozBQGYR4guafYGH43A06JgwxVSTCUKxYOQD7A3A/t7+PMVgkGYmBzrZxseSBAzwZDrB1RXN5QZ50YpKKyYetAzyXbeD9y+CO13ymiZSBrsEuo4VFI2SMmXWLBZatQKAkMgECBfowrBMoLBYaLa6l/CWzXW70Jo+mv06lAgAJ4dl0IyN55PFAshiG4RHvY5FkweS7vogijUtAIbawScjjxCS864xBgDSMSgxNQEZ94xjqvDlIwwBPiUuUtKRIXJLSxWPwSh7Z48YvoA3DNxrvQzLJcYqVY5/2lyAvEqM4IHJwR827cx5QPH7LeXtr/QkbxITbvteGrjpkI9YetVHrT8oo33LWC6BPItPUjosO7Kbs7LEpu3pcmw7Ag82btvOyjVl7zJ6fu14Ab/oqe5Y2QwDvhbkb7eWFW+y1JTvs9WW73WM3fPUxG7PprE3eSWrwGw5m5hxXxksZRJExUiBv9oF3bcbemzZt1zWbtrPXpuxSwXUMomiAHJ4BzwuDniDuhSdxCgi8BcBjK6MwYu5IKACzJXBH35aBEIv2rw/wwrmBhxqjir4o0DEwgEcNwNIJQH8jWQMAj7Trc45irCFz4tr/QYB3FU+uypCQUIhYVeItlpz+zNmxURvPOcDDAzp64y8DeA5YkZk6g6cxFcybA7yof5dq3+Wxp0QsjMExWy7akFXHHfzmcZvHqZeRIGYJmech2nveDz2Ta8XqFXNGistjruEZOYs3QIAXjqyQBrK9J4CHc6FsDvIKYJfklY3WlUb7KtauLJQev9FnG2n1FasVTKQbdycZO4wxqSC4Lz5/JnCS5++UTKWQYjLOa5makOEJgN0d4FEbKyTVUdZGgC4DOd4XDsYGcbd8zvoDIOF5Is2kRAIMmK8FicEC3AnE4TAqz1sKgQBeXG8GeDo2AB7X6nMMjOOJv3lqd0/4kGLwUEowjjVm33fGzJ2SDpiLouLpHvv6lTKY4iATeydGmu9xHvQzj0OPZF/EmKfasNxfAdWkdEngOxyh0c+5dvbF/2MNZbwEwGM/1+3MppeE6CvRzPXvZG9hN3iCleoZFs8y2Lpim+/h/QJ4CagBvKIlpUbYQ7Et7SK9FvgLJi4k0nKOhJS6ZMC1fmQnjdh2nGs5kVxkHwe4ZfBW5nQAcAHwQp6peLi+wKweqNW/j8yX5bb+GN7zf7BjUYXJfkxhNDhUTn3udjKll3AgIism+yvOiaY9N2xC11V3IFMOCXuCDJZktEQCiUM5tuXrIR2HbPDKA/ZG2z57fcVeVxUhnXxjhdrrrXsM8Ed83StLt9nLS7bYq0u32osLN9iTM1baQ+MX259Gz7e/jF1gfxo5x/44fLb9ccRs+/Nb8+yhsYvs0ckt9tS0dnt21ip7Ye5ae2n+ent5AbbJZntpEZLOTfbSQsk2X8JWWb7HOKcRJGJZd+r+oJsHv/LbxeCtICujs3cMRtUlwfgB4LGIsQhi6CExJAEJ3lY8rAAvaaMzhf5zgK7+80aLLr8bEsvYQoX39aoOHOCVHuF47VkAw6PksrPMTojJBOApEQCTMBMd96fW6M1Aj8laEh4kmZLLOKirk8EIwAnEsajGMSXQY8ENGYYvqPUyy7QIsehULS14ADcZGGR5UxwDhnLZIj5EoE5p6H3BcoPug4opCTAXhmHIwTAygyGoZxkwKmHjpiVWJUAdhjcgpARm8RowF4AO2WSwciXAC4YjgFsAufiegz1AXwH8OBZA6P+HDJhkvdx+2cZtvuCTFSBv7OazNmz1UXt1+R4b1L7Phq0+bCPXHTNKJmCY52DjCzZx24XE4AHwSCssYNm066pN3XnZRq054rKJ52audnD39LROe3r6amfwnp+zwV6cv8leXUxA9G7PYDUKj/XWizZ17zWbCXvHs0v1ouRJhnGiGPtHAtT737Zpu6/bFFie7VdsSgF4A+Bxnx3gpeyZMEqLyAwLwKsBefL657pLMi4wWBn34XENr2v0/1+TwZMxKyMZYxH2DgNqIAxegLsS4DnYPYSUCoCC7FUs3j8M8HpVD1RyHTzQzEUqSrv0zOee4XPM5gsVg8cCj8yFvhYs3kAYvGAk8xiDHU9FzStwl9/zWYxLEq5QAJ7zgMGLfgGgc3AYzhiYdloNyAuwlwEfz0COIiVeCcP33gBeyAGzcmGgAA8FSRiWedtoXZC0q9HaUr/vXgFezP+sC3jv5cHHQSImRQyMZI7cHwEd9ecwzrUtQE+SuAZzxOeAIAG0AHlprCamLhwzDi4dHKTxXdUhDfle7e/UMnu1DF44GHEKEp88dd8NXzN8LXGHn0o7cH7xzANEslaJ8RLoZ03i2tmXQQ/XpWvDvqBMwoJjH7qsHYkmhc7HbjzrczTrBw6ZWVV2SknWAZzMkaE60fqW2Tvik6l/B/DiM87VgWvKHBrrc1bK6B4E65YZyLSusqYWjlKtoZndZn7CIaKxobp9fs13A3juOJDtQv9pDPDoM/SR+hYxjPcJ4BVO6nBWy7GXmbu7AzwBQzm75fBG+UG/pLGGyF7K9e4cCFYyaMmkAXht2KGoyWgpSV+AuHjPNgBeJDoBhOWyBD/1YeAagbY4vuMadepyY3/98dS6438xd2CPZsIhO3w85vD0raSSkbMHZ+LMg4RV3LBp+655fdQpe666fH9iV7fRJlGTbtflho3POGbCjkvequPduXzZncuTui7a5B0XbOqubpu665KNWnvEnpu/3v46ucX+MmGp/emtefb7oTPt3wdPs39/c5r9fthMAb0xC+3h8Uvs8abl9vS0Nntu9mp7CZC3aLO9BNAD4KUkLK8u22VvtO61we0HbEjH4QfQ7D7dgd+MwQPgsdABoFyaeOEbN/DwRtJx+ZxBCQvmcXkVwCPDYeOEKvVArr/39Qsu7yMDZoA7H1S/EsCrJp9CehZAkokN0MZi5AtSqp9TTnh6nZm8GtmHM3EAub5NyU/kWa1AXpHgJMAdC70MgtpAdTf6K+lIlpBEADiLEgYyi2HDlmK6Qv5WLly85rv8FiyQwJ3Sq0f9LUBcGJ9sswEqtiHe8xnAQ7JKsUwAswB08TqAnG8T2MvHXGkICgUCJc+EvQswF4CufF/t23HFJm7rsdEbzlUAj8D+NzsO2qstu2sB3roTFob5+C3njKKh47eec0mdZJpi8CbuBGgB8Hq8xt0zs9YYAO+ZaZ321JQOe2raKntu5jp7bvZ6g8V7ZdE2B3jUqxm78YzXt5l54KYbJCSQIZFMGGIYHpQ4oCQAxvv0vTddnonEFIDHluuEoeQaudcy5N91aSbs3aKTn1YAD5BHw/OIYaGFOIxH9XP2O8ALBi85QejrMqx/PYkmY4U+j5FE/8N4Uh2rn2fwuO64/mCHcTLMOCAGb/YRgMnHNv8+MHgRcC+Al8qKwOAhsT79mT8zHBUh0USeCbijHMa9ADyuKY8zjS3AWbB4IbHMgE2xeBp/CuiHSQTg8Tscz2e8Zgx79k3PyophDIsnJs/ZvGS8yoBVDKPml18I8BJL5PNdqsl2LwyexwLVyczojzFf12x/JYlmrI+sG67uqBJKhHRS/VdAIdW187IH5fydpfVhwAv4FIwYiaiSpJ8xEWxhudW6pDEMsHQHjrNzAerSNiVYCTAWbF3MMbENIAQwmsq4IQtvyKITg+egLSVWCSAa4EiALjF8fkwGSYznOF7/X3Xw5hx612WZGJA+H246a007r7gqhPEa/c3XMAd7CVylkh44KjVHKLMw502cNs5KgCnXRB+ryvWg4KnCIAB3AOG47ylOMF1fgFNXwqRi5pVD1CWhGegBODmuBLNcZ71EszZxzzeetTOD9GDvlHBF/z/3lQDVuo/3B+BFH5YCiXsjKWXYOOXW+35ycMvBoeMBqdiJ9E36JM4OHGnTD6AS+sjXGiVWklyT33SQl8JuXB7ffTuxeLcrgFcmUekf4Im5G0jB8V96TMf1vxvfBVgGwFzZ+6N1ACyv0n7wWsSUX6qAKvb0xW9VSugC2cW/sOaL5F343MvpLDn/udF4v5TyOt5ILPeF+upFyYk9q7mX4FFW82UXldncs5yTpO4sBMEntuTMJ9Z87lObffC6De08aE/NXW8PT1tpfx2/1AHdfwyZYf82eKr9++Cp9juA3pDp9sfhs+w/R821/xq70B6f3GLPzFrt4SUu21y0xV4h8UqzMm5S9gmgB5v34O/+3IHfDOBpYfzWg161cAFqbjmDx4Cl03IMjFfEtJFsBeAlgBe0emwHzujdO8AL6j8ZmQ28upHhUpmMIitmmdVSrz2AGKPVDdf43ZD74J2J+DuSJ2gCY0JkosvGrhi98GCFBIlFRAuJmLpYrGMrUJc9qCWgw8DNjUUnpCN5sg8A5hJMwFi0xNjp8zILWU7awWLJQlXP6OEdFeDDmJNX1AEeC2tRc0sMHXLL694wFgPQBYuCYV3tS4a3M0weQ9dbMXSAOCU6uWRjt1zy18HIjdumDJYAOcALRvvknXxXEkxAXYBAgbksUxSoBPRoX8TtAYgAeGM2nneJ5oRtFz2hyhtt+10KMXjl/szgUS6BBBkbFTsFexeFQSMWjxg8AN7U3b0O8ChkTkDzszME8J6cstKemrrKiMN7dtY6g8V7eeFWe6Nlt41YddTlGyRXmX3oHRkIeGw9s6liMHj280gicPgDZ10AeM7g7ey1qV29YiQLcMt1hyFP7J0Anhg8Ft4AeBiE4TnGwGCci5FQBrTw4mpRV3/PfT4AXq45iVczWp8x3TB+VhKlYMplSHztzhBnA06WAI+kM1kqVkmnUr8Mpor+GM/b+xpxPBh8fWLwALxcM7Gy/cfgrbiqOp+NYvCoh1SViPG6kVzPN7YM2VeqbUTfDIAHexfxnM7i3S0Gr6i9WI6xGGcVwKsbk9wHPgvnC1vuw/C1p7xMAu+R7HIM+7k31fGJ+ahAnks13/VMkMwXYkrYJsdPioHCiJbxHkxDCWT0GgM6wAXzmgx8JQ5hjhSDpzi8LKXP87UnzuLeunFZyywI4MXcHdsGMdwRy123DeOyZPJiPaRv1jc5OLRmaH3IRm4Yt2GA61oFsiJWTcBPwCcAUb5/Ahol4ELVoTUljGitQxjTMqy/UFr/0wJ4/t0i1pv1hrWGbawp1TFpnin/H/8LwIREExbM2auUHCYAR+0z1/oULB9bj7uM8ALmr0q2WF4fZRK+8AQUw1cdc8MxM3iXXQEy+3CURqDPhQIlAbqQEicHkDPQB9521hEWj7WNew3A8ti7KAdEZuYqxj3m2Oizsb5mh2k4SvX/M6ArgZ7PTYmt5H/m/i6Ah5Gu+rGKNctznkJhBgzwEkiO/qUxxTWILXPZq/eLvnkFvN/WOUeYc/sHeCHLZ6sxJ7sHmyirmvx/elZc9U/6JPt4dpN2Xbepe992kIcajLUHtUjMuboPSXJdMXpI3kUahERT4K6UbGZ5Zmbzalm8ejBHYfKy6fP4TrktC5j3fR0FzgF9q6r237bq+n/b6htqvO689nfrhBn0eL7btvL6HW/t125bx40frOPGnT6NNSXYwzYkqKmxj3vQmiSrvGaNXeYF4UkoSOIbEvx9ZpToIWPzy8t32zMLttiTMzrs0UnN9pdR8+33w2bZv78JyJtivxs0xX43eIr9YehU+/OIGfbQ6Hn26CRAXqdn4oTJe2XJVntl8TZ7YeEWby+S7GVp1/1BNw9+5beTaAZ7FxMP3hg3BJNEUwyfMgaRSVPyTMBdXkhL464/tk4DNgaqtjo2gKG2dN74vWDxJNEMSWYs8iGPrN2GBFNbxdxVRkJZUqEChyzkWQ/OfYjJj0UcACj5QgoQToBQYE/nEgZxxOA5uCMNNYtJQyYvSUPSQuhe0DpPohsDkYXMs1emxClJMgKIk7GreDyMLxY2Fh/FBiSPPHECjZrH3ER2QYrzpiD15MlnoS+BHcZgNDciMZ6L2CAM0HqDNAztikFL8kmBuAzuRm08bzANozedt7FbKE9wyePvOK4CeImlcilmAnfB/AVjE/+v3Do4TN8lwcrEbd02nv+x5bwX80Rb/vKyna539wQra4/YW+uPC9ilJCvjYPC2nveYPE+KsT3kmkqyMpUEKbuv2LCV++3xqSvt2RmrKgbvySmSaT49Y409N2e9M3gkWHlrzTGvezN97zWbf0wGCeDGWQ3iQoqMpbCofs8ByyRW6bpqU7ZfscmJwXP2LgFuJHg8N8XffWKLPZmBDAFJyLKnGJAnw0AJVdTPZSB430/MdmXYVu8j41kGdjFm+wA8z1aYx5eMaqkFGGsx78jYIGCdhBUCeBhPGFduOHqph5QmnUQrFcATU+V9rEi+w3v6IzF4yL0ojwGDJzmdAC6GMv/Xz6M711yMRCsB8kiq4kAv1UTiNZ9Ry9Hj8Lox3r7xIrYUsAVY00/HbDrjCVZc6ut9iUB1wN45l/tO2HbetxOLOnjBPAcIQ2YZzpIAZSWDx2v6RkgzGYchjyabKGNq2JpTDuroF4xh7gu/Fd+Tgaz5grnDWZHIIaLIAAAgAElEQVQUX8R84g4kwF1KFgJbwTNxeXjI9yImr8qUKMdUGKQADDf+K5An8ALAK0vW4JjzbM2UJfCmxFkh04++GHN2zNfM2Rih7I+++HPbxgAv1plyG2tO3y1jhn4kh4lAQwa0Wc7IHA8LA2hgG+yRgyOykqa4Nfp/gDExUOF8CZAnpgRAGQk6UNtgRGdQmZyHAfZShuQAmME0Md8I4OVaeRF/B4MX48/BaCq1IsCma/E+kEB+MFjxmzzr+D9xrVrTPrEFJz71eNVZB9424pBdotlxyMagaOi64v23isFLpTvyuqa4N4+385g7yTID5NF3WRf5n0gya9uXVfiE98dYVwtJKddXOkizI1ROT9ZS/geNNVPOp+ToYA0PBx1zuRdW/9Kz7Kp2bHIawO6kXAcNAV5SMQhgMtaCHQwwmrZenF7sMfM4jmh+NxpzuMZFOCX69t/SUVHK8vmNvAZobPGe/h7OBfq92Lvom1HTjxjqv5lUEzh/on/icMAuymxeAMhqi/1Vk00zJetKrDw2Y7YlI5NmLegLaWdsAziV2/jsl2zbr/5gHVd/rGmwee1XYPPKdsdWUCu693tr7b1ty6/etuVXvuun3baWy2rLer6zaLGvBbv48m1b1nPbmrtvW/Ol72wpcYEpuz1Aj/FFToDBq4/ay6377OXFW+25OWvssSmt9tDYxfaHEbPtd0Om2e/enGq/HzLN/jB0mv1x6DT784hZ9tC4RfbY5OX21PSV9vyctZ585dXFxPZt8WybJHcB7D34uz934Ddj8ATwYjGTPNM9Lg7wvnT5pnvyU/03FmM8rR4TUQxEFlOMO6UOrx2U2t+X2WtkDGqfFul/HOAltg7vb5o4YhvshIxMFc8NY5OA45gkY0LTZMd9YpLU5BfH+Hv/joK3S4CXY+6yVFOLeHg00yJbeFlLj28APXlQFdughVXGbgA7DOHwNEbsUrkYxaLk4C8Zb7xG5sL3tICycCn+hvcqBC7Zl7z971RJVZT1Uln7MBYbAzxkc5LOBdASuOspmLuLDuoAdrB4NAAeDB7sXoA4tg74kCSmhhHNvvjtcssx9WCQ+Lvx/I9N523c5vMe/zak87C91NzlDN6QzgM2fM1hAbxNp91AV8bDcy7PlEQTqSblE87bpB2XnMGbsrvXpnT12JAVe+2xKe3msXdTO+zJpnZ7vGmlPTm1054iFm/2ent18Tavc0MxUzJszdh33WunuecXj7vX2RLIceMv1dDBKCepisszu67aVGSaxb0AEPAMMNox+uemBCvE4C12eVxIMWMbhmN4fJVwqOzTwW7HWKnZpniEeiO60ZguGRK9LgBeYsQZZ8jR6PsYWB4TekglI8KoxNDpy+AlgLf7mrO76huSqwKOBPBgAGACkJBhQGMAhxT1LgDvyu2q3mfF5F1Tmu0M8BSD5wAPgzJl0qQvwtaRQROA52wwfQpG2BP3XPDkPTDDE7eTRfOK91dYar7L85TDRAw5z9UdLA1i7wKosQ2AB6NH/OuIdae9MUbvCeAdVP1AnkOUNAm5N/OFO5iq5yEnE/01mB7fegwR81w51+X5zuWHUWbGy8tE2Rplz8QxFy1i8MIQFNDL61bVVxv2y8Y1VzX3J6O7cjbEb5bbRoaxJMvZ6JXhG/HXctCIwfL5mlhaj5MWwAsHDkY8/Zp53h19kX3U64kmEHwGJkrxTBE2EI4KOW3Up7mfzthVMdy674AO/3+JUePZ+DNxMCKZIp9zfiRXIf7OgT0y/QRI+U4+174AT4xkPZMb0kwdD7AVeCU+6wubvve6Des8am+m+qOUmaEEDeOWmFli8DQPyPnI2kSMHVJMztHL4BAvuJ9xLgcFfZVz4V5kcCeJGw5Y9gfg5Hw4Np4Pr7nGyqGRmEOXgqakKrGO+rhIShi/9jr2jv+Bg5dzANwRpxu2hsv37gLwBD51bnHPNQfqfvKsvCWA56DJVRjqI+Ucfk8Ar66unWwegTvm/tzXM6CrB3j0SzF2gDrOU+wdW/pqBqKca4Nx5U74AHl942kD4GVyAMAnoMe2L2BjX99Wfqfx6xJI1r1Omec9fwWxg6n1XedwAqotJ+Oyt2/Na0pTV7poIkxumwO5nsJJBbCra8t6vhfI6/7Omt2u/cazOTP3UNpkzNYLNnzDKR9Xry3b6SDt6Vlr7OFJLfaXMQvtTyPn2h+GzUwgb6r9YdgM+9Nbc+2v4xfbY03L7ZmZnfbiPGyVrfay181LtfQWbL4/6ObBr/yWDF6KvUvABc+gBiYSg6+Mwq8MROqf4G0l0QoAr5YVQ66VAlALBi6Mv+i8fY2/oiMnmVcwg3y3AmM1i29MCgJZDq4S4PIJqKjjEmyezrV2kQ9WUJIcScZiEtNE9rUHCctbJSmXe4eT941jXLOeYvNYgBsxeI0AXizC8p5mqSaLghafRrWDQkKirYwFmAl5FsPbypZFCA+sx9IkwBbAja1/Fp5IT0Mvb6QWreJ1FFBO0i9PnuLp6GEVUjIVZINFivp4XZ9cBYMVCZ3H3VETJmXJDLYOADee5rXpJNcMcBf7AXPBcGAEYwwH2KvfVlJOl4GqqOiEbd02dtMFG7WehBfnHOS92XHIXkZfvkIZNIevgcE74aUTgnkB2DmLt+28G+UB9Jo8EPqKBcAb3LrbHp7Uak80tdsTk9vssYkr7NFJbQJ5xOLNWe9ZNIe2H7SxG045KKSwObXT/NnjcU8JetzY8MLs77th79eLHDOVeRDAy5LVYHwAAQC8yKApgNcojoc+XTeGCscGn1VGc1GvqAJ5DQ3pvgsyY77vwpcBHoY6BgmGAsaXAN5HlcMBD3ofgAebVFcHj+sH0Ef/cJbKpYc4LDAUP7A5RzCkMTTuAeAVIA9ZZgC9RgBvOdJ1AMupT50hE8A76SU3YPMAd5TkYD+McE60cqnm3LkWah0ieWY8Ac6CcWuUZKURwKMf8N0hq064RJPvc8/YPyAGD4CHUZsM23AEBYsH0HbDOEDezzF4FVtUzHfESHmpBNUmjXUlQF25bWQM9ts/C8mw1iDm/gwW43cDNAYrmLcluON1rDm1W40FAb147SDirPox/dbn6QI0cN8EKnBWKJ6RY8JoD0Oe+YDxIEmhwgTEsAhIwvyUGTTluBCLJxBVvg7mR2tHgMkA3gEomP8ne4mCdyrmnHPleM4rQD3nCjjS8y9BfQZLAUD4rh/vv0PSkzDyb3n24TdXHrIhKw+6ZB2A5wyeO2YkiRSoe8eBHSCOGDvAnQM8ap0mgKf17T0HZ1wPTlYBPJyu4XiF7RJDqnOKa4i+rEyZ4SytcZgmFUwwdwDgWHMBv/we/5ffZ32n1cfg3RvA45kJ5OX7rGcR95b/J0ZMzjrm0cp26RM7Hf20dht2TNgyAQ7jtzQmNB7028HgKckQ9lHZmF/JVKz+GGqRFPtdhAPIYVE7nnyMDxjgiUSIRH8B0hoBvPhsYFsREX1t1YK0aBB2gJ0c6pRyG/ZsuZWtHDZz3pbHePkdVHIVMIzXMHl3rKXne2fzYn7jePrbnKPv27R9123y7is2ZvM5G7HmhA1uP+h19ah598T0Dnt44jKPzSMW7z/enGr/MWSaZ9v8zzEL7OEJSz3L5gtz1torizZ54pUM8jY+gGb36Q78Zgyeg5bkSWFQM2EA8PBwM+DorAxssmcC7mgAp1gk2QLEajttf8CtGCQNgGAJCH8e4NVOVL4IFx7f2vNrwOBd+tbBqwBeLOiacLSghxxBExr3Ii/i+TMBO4HBvJCgiZZEsxHAY5/vx5jHqE/ATq/1nsmbBVhexhLcBYtHlkyYDkkyWZwd3BVSyyqmJnk3w8vJNjyRAfjYhleSre8H2Dm4U2wPRmIAuHLrsXd1IM8ZJ1inFINXxcFFVstCZglwo1WArgFz58eQBTPVCQPw/BzII06P3xy3tdtZQrF3Anjjt16w0RvO2KC2A8qg2bbf2bsRLtE8YZHePifGINEKRrm2JFqZuvuKSyI8Bq+rxwa17LKHxjfbIxNa7JHxLfbwuBZ7ZEKrPT55pTN4JFl5o3mnjew8YhO3nPMiv3MPv2eLTn5sSzAKKDac+gNefWdWD73nxr2zkdsvexZQQN6UHUg0g/W56oyPWB6KYb/vSVYc3J361JakzJiS1CCrkbSGcZ2b+n4s8Ozv14CuitI2Gue1Y/xuAI/xxLgKVgLjj37PtdOX6Yfcg0YAL+TDSFLpi/S3AHdIdtnHZ6SsnnmQMSIWT1K2ewR4JchLcs16gOdxNhe/dplmlEoA1I1cd9wzsvIaeaYA3hkxwlv+H3vv4XRndWT9/le3Zm5Nfd8E29jGNg7jSDAZJKGcJUASyglFBCjnHFHOiZxNMtjY2J479/4ZfevXa69n73PeIyGwLOYreKuees457wlP2Ht3r16ru8UMI9FswakatQvYtRJNzulGAZ6vy8j1Z7LROd/zhQBeExiSEoDKhL293CpQ+SIMXh/A62PwqjyzF5Cl85drsNb93udiR3I8ISMeAPBae+DHdezXedA6tFrvPw/gmZnxMXyaOTGs5S2IECukFjQ47Km8KEwoz1s2ic/JJgAUFJxJSWbmO2nuDpJoCmiouIvAhmxIAgKzPj2VGcWu8lvYGsATAA9Q3wH4kl+W61HXk24wwOM89Lna6sXgh/MTICkA78wnMXH75Vx/YfBcZIU1jeAgubMKUgrckVvH8eX+wOvJ2pnF4zXbP46BddTsHTZZOUrY44+7RvAVPBWgXZhUQKxkmQJwnS3slC0EQGsOO/fVIFagXD1uuW/8Ln33YPdXXPE4+YsKcHwug6d7U49T4Nn3mPslMKm8NgGyoWu4/Bb5Lv2MtdZfBaq/HMBr1R96TKVm+kGmD1naP/SrJvgtzb2/B+ABxJyvd30G78aAXf0O2EHs1tB1pNq7SgyobgMAj3oV/RvfkW2+LDG95veybsHEefssll/9LFa8+JeeDUZwGXl4L/4tll3F1hJU/SzzPBef+zjmnXgv5hyjON5bGfyYQC74xnMx/Lnj8eCK/XHvom3x61nPx48nLU0m71vDnoxvPfpEMnrfz1YK8+OnU5+OX88gH29tVte8d8GWbKNw17wNNwnefPM1twzg2cliwgFWAHZEYYioe9AaPBFhBeBJpvnHZPIAewJ4DeM2xMAyCIdG9681gZgQ/O/6DJ4Bl8FZiTL1STH9Hf17fgPwalZOxrxZCBtJwlCnVxWwuF4sVtaU3yjASwYvo3wYu4+Vp1dy9Qz4BPAUhZWjUKLB5B9l1FzJ5ykfKTkBBmsAO6j63DCKzYbEhfwFAzycN+fg8HlF7N/O9+AkCjTU4g0GdjjUbO1zO6O8ZmmmmLtepg1n1oCuX4ZpkAcog93T/wUADQQ7R/4aLF6yhKWAC9LPMbB2G2HsLsbErZdj4tZLmX83bM3RZO/ufXpP0Gtm+HOHc6NNgptTZyXNzXLIJ21HVoek7kJM2UHD8ysxeTfg6uWYsv1SPLBkZ9w+fkn8YOzi+CHbuCVxBwBv6ur41ZPPxz1zN8cjy/bE6OePx9Ttl2LWgddi7tF3YuEpFQRIgFfyMnGUcDSoXMr1zGu2/WoWiaFQzJRtV2MSz0sRGu4FADzlmRQZwNEhko2jkeXVm9ydUhnW49bGlnk+dKz3zq/O6b0JDF51MFQuHIcFBwZQJxb6zQR6gwCe5cMGMpx/Ml+lJ2COzVJk5ckegIfjdGMAzzl2VMvMrSm8MhDgXSIP79O85oApiqyMeP5Y9j9yoICKmoA9s8JUaAXg1TFdpZmcA8GTyt69meOBe9xugxg8XgPoItGk6Trfw2dulMHj+tfWCXpsxkIsntchyWYBAAlUrpeD17EcDTt1zRy8PoCXFTNVqELrtoAXQQgzIzmevgDA81hv93KI+8f8UEe0+92O3fZ7SF+QmiMBRQnUCfyolL6DN4xzAAX/8ybGTGwQTrzAnuTEzvWzw9zKM/W4F9ABqgw+WpDH68ypBAvI/ErvVeyF+t9xXGYYdV/9nO9x4LEec8kPL7aJ1wX+dV6yZTon5jg+BmvShK0X44Hl++NhgmtrXoixG04HKguqAk+n1U5T/IfHZu6QaEqe+Vo6sQnwMtVAYAv2bhlVbcnnBOBl5UxsrdoPoRLIa1AAactKK+VBwSXbQttKwB7gDpvL2uz7p2si9Y0AuXLv6bXHcQDuVlwhDQSQ90UAnu6nj1XXtZ8tdOGS2qfX47ld1z1HWmBS11/5MV2wuig5+Hwb8LCPaFVT//v5Xcbh7GMfZL4zfqQ3XpcsHjaVe+P50re/QQavLcLSVtwcyuBdPz+vfb/76/HdgEf7p4PYvKGqlEFKFV7DzzTw+1usvKqq9UM//+dYdpmCPJ/G8iuMmT/Hyqt/jpUvfta3/SWWv2QwStVRVXHmM0vPfxILT38Yi05TWO29mHHk3Xj8wNvZkw8/6rG1J2PY6kPx4NJd2c6pY/KGz0gW7zsjZsb3Rs6OH41fGD+btjx+9eQzWXTl3gWbk8m7a943DN7Ngqa3DOAx0VqgQgSGKDcRQiY3A5HFgffhEM4vDZL5vxzEP2WFTRlGAaR+MMXzyvQJ7DmyoQlQ6W2kk4Mqpg1aEDpnszOy/YZZzwd/lmMdumUjXaqGWjYG24EMAQkmINgSUBy5duP1BHwsYDWypcVQrAnsqPqOKYqd4I6cgMLa2BDKGIu1wyCmQSUHgoqKRdaDYyBjpApjijRWaaZBW8va6TGMhhw9F2ZIpsPNyV1MBWBxDcYOwJGsXQF56YiWJuZm7AzszLS1bJuBmlk5Fh+9JsYNkNe+x6DPYAZnOLdk8ehvdzk3cuIyL277xWxnAEtHMRXkmDQUz+dbzwetEcZvOhNIJe9dtDPlC0SRaTw6/PmjMWrDyRiz6XRWpBq7+UyMo0DG1nMxAYkmIG/HxZi8E6f8ckwqfWwmbj0Xd87ZELePXRA/GD0/fjhmQfxw7KL44fil8eOpK+IXM9bGPQu2BU19R647mT1wZhx+M8E69xeHZxHjg55aSH5OfJA5U1xnrp2vx+RSeCYBH0CZa7Hn5VKY4K2YdeSddBr5To0vqpfh3HwewFPeac49WHlvALlBW+bcOnBT57SNYruvBk4Gr523OA0UB8D4M/5xDHGeCEQQfABUENDAGeV/Oe5p5VFaeFiK6HHW5bBl8OH1eOIAEk0cts+TaNZzwbjLyEuuUx2INpdDjkO+zz2SWOcu/CkWnPkkZh//ICbtuJxMsHrgIQtWLzxAXcoztyL5JWBwKe8v95TzaOdTAtUut1JFUszieR5zDdjIu8u5vJ/AzJv5XTQ5p5ImkmpYz3xPkXwmcORzRc49aF+ZfTMXytkVMJHcUPemVPvtZGUqHGIQ0QaszHRofJITSu/Qss6ek7PZMQodyyxHMFllV/brGL3edT+DdozZIdLKqrzg++2oYse88Rprf8de52+VudGx2rYb7e/6Ne17nWGKsHycLToo9EP5eAEEgTvW8QQLHudt7mKRatpWeO/ria0AALDxWoKXMlcMugF5YnvEkHcgjffxudNizafufSXz2wAwDjCRd+l73QK67p4XQJ8STst1U75bxwbHxLH5GDLgdPLDGLvhTDzw9J54ePm+GPUcAO9UTNh8PlslMO4dYNSYVlEv1sO0McX2MIaZB1xDzgtJq9oiKO/O7B3Xjd/nWLgeebzFnqZaoGm9ICAnFYvtaAY/u+IqngNal7i3vVJJjS3GAL6TAxLaM44JCle5qO9lu5cPIIDvx6zpbMnuFhmofxefg/EuIGe2sH+vgLZBngEe490+YM6L4uNkpfGi0EqfjgCg/Zz0dXqBIedrBRjj3FJNXx8XgWlrHPCZ9M8KqExb06T7sBYbYFXGTjlxFL+6kc2yeu9XUiQrg3b+fMmrzlw+gTv9pm1CPQYfy43t+byKdy2/8pdYkXalYd3K/7r3XBVrB3Nn9m7lS3+NVS//LVa/zDG6/+p/ZfN1XRsfoyrdL6TIF0qYM7+POSc/jNkn3ouZR9+O6ftfjUk7LuUcG/nskXh46a4MOt8+dnF8Z/hT8Z1hT2bPPAqx3D5ufvx48tPxiyfXJBC8e+7GuGf+prj7G4B3s/DdrcvBaycbxk0Rl98HvUsE8JSfxv9S919K3dpACsxY4lKM2xAWTdFYFgk7fjz2QtPu5fz1GkuM7WCQ1hrYaz8e9NlcWIgkNZsWOskt5XACxD4uzd1VAMB5fQP3DbAjX8LXiGvHY5wILcifpHzDkcU0zMWos5inwSZ/g8pqJMiXimQJ8EqpchyCLHqQUrYScUwDVHLsOlmmn9d96xBm9N/gLve1WibG0wxdt8/XeouqpENaZHJmUVpJpp1v9gAzHNmJ2yXJBLjAspmpm7DtSubndYCmyavyd/s7+B6S8pFLsiXAM7jDiS6ONEUtRq47IeBGHtSGUzHq+eNBNcv7F++KB5buyYTkYc8eiRFrj8XojacS4I3aeCpG08MMcLf9QownFw+ZJlU0d1yMSTsvxUQanu99MSZtPx93zlkft4+eH7cjdRg9L34wdmH8YNziBHi/nLUuweSjqw/HqA2nY8qel2LmC2+rsTn5GiTJn/5DAjxaI5BDB+OCXInrloCuk7IWOevOqzFp90uBYwZLK4ZFPZkYR60j3SvPVMBBzqzlMmUONxHUNOo5Z+u89fxlP9TIVQmL3yem3BHMCvDqnJRECCd/XsozAXjvNA2Lf5fALqVKVCHEKcPpHALwyPGUbJexl8AIIHMAhlogrzY6H8Tg1fPpTeTHqFLCujcS7OfIfzC07t+JxBCFw5yTH8WUXVclycwm520PvALwBlTR5Bza+ZTn0fWt89wUg2eA185h5qznLUzIsOdOSqJZcvB4r9+TDvQNAzzWmJp3RKDJDv/QvVm9yhK1zms7LlkPFSxUnpnXStbLfttSx0wD9gYE99LJzdf77UavIztoTrBG89ud49kAzHSgs1KnHOc2UNH72L+rOeVgISwGwVMcX6oMWvaYQYzMzVNQj/Wf+ZsOfQK8mtfl/C5dT4EVgy3en/bjRGXUsCHMHd7PdffnXHjFgIH7SaAIdswAL4Fn0+ON3+H7/Hs9+xbYl6qPsmM+FwG8RRQ/gbU9/l6MXncyAd6jK/fHmLXHYsKmMzFp64XsK4q98bhWvrfHdbVJjF/mAEEtjotrA2OXfcIuFOaOolUlr5lz7r1GYikB2wnysr/d26o6fY2ghwIeADyts1wDfAUDLa+pavKtPo1dEBsVE+trtmsQ2M57XIBb+5j7OGjTe3QvBZgdaO8HeL1grvWx/PjzAJ5TcWwHCNL3+D3Fx2nnaa7jJQ+PMY4/2bWlGVDlkzlln485J4AnO4J9McAzuPPavOIGwV1XATkBkoAcQG8QMKxBvS8L6Po/VwHeMkBbyi05J/LpPuvZshrz1VKVuewBod3xv/Jfas1D0RZYwNz8e7peEAwo7OYRyKB1Su4/jDknsZlvZ0E3isFNJHXgmcNx34JtqS76/uj58b2Rs+K2x2bFt0fMitvwX8Yvjp9NX5X98e6cvT59m9/MXnfTAM7X/YtuGYOH8cmJBZN37tOckEiYWKgcfWICGpzwOoCLSW1j2E7wNMLXBXgqdsJiocndvy+9UTCkZfMCMPT91wZ1+oz/3/8bNsC9+zynMyXaeoIyzxjZGwd4vZEwRYXtsPDdAnlyri3nVCRPVc7sBDnKmIa+P+JIVcWmL5By8GphFBdFGBSN714rPbMc9bchJbrfgr/OEWwi/nIevzzAM1iBlQPUsY0trREAd0gzO8auaZMgcKdeZ0MA3o5LKZmkP53bGCCBy3w5illsOZe5ULBzADgA3mPPHY37l+yO+xbvigef3psyoUdWH8r/j9p4Mgzuxhb2bvy2c8FjQB4ADxaPbcLuKzFt30sxZceFYAH8/uh58f2Rc+L7o+bG7aMXJMD7ybSV8evZGxJI8rvjtpzPiNpTx3+Xfe+Qci2GwaD5ODkMpYgI94Xz5nxdlMbXJgHxzqsxmYqL+19LpwSnA5YrHa906mDx1HOMuar5iuMjJ1ZFGz4vOHMtcFcB0VCgZ8Oj/VAGT1JQOdFyujk2HBqc3gR4RUYMe5eOTgY5CsAr4M5VIXEGkSMa4HHNeC3H7wGYaFgqNd4lsozETXKhtk1CPR87ETakNwbwJCkH4JGvjIGdRqL7RlXORJpJoIFiPRqbKtijKppDGbwuoEJua5l/jAfNz8EAr39uIlWmRQJ5eHwfn23ndH5f09y8Wx8a57YyeNcCeAJzAO/+rZOUFQbH69v/FICXzGECTFeWtRSyzI8SsEv7WIBk2kRkdrn1MyQt8Ku2BbtFIJF5BxDApmBjGdcOWDBvM4hRWDX+V515KT5w6L0ZqHWfyUIfONQFJGaBFzFMvMbm78vPlsAh6wPfCchJJUD2kRNr7gqOPja+w/e0B9w1Pdq0/nAuH3ZsmX/X933ZhU9j7tF3Y+Tzx+PBZXtj+OqDMXbtscxLRupOTrNsknO/a1BCr6stCAEwpNAExDgniky04M7SU10zg9tSUTRBsMZsBktLzm+mLJT2C5mrXgoN8VipDao8DauZ16UUOukPUuALcN8ZJ1WOx/hgvUNNIWVOXqdrgLn+/3HNe+5jVup0gRUFJfSb/I7H6LX3+EiM7V6/pTeQbeUVIO9GAB5BkxzbJZChnGcpSFjjW5tTrw/HiK9GHlq1NwZ4Xoe1LkueOAigXes1M3f9e4pm8Rnk9mb09Fu99uvz7Nv1/1/a77QAj/Y6N7C1AC/7ria4E+itgFfHyv0hhQq7M5dKpiiBmNtn6YMJSfBBzDn6Tjx16PV4fNfVGL/hdAxbeSB78/540tNx+5g58b1Rs+PbI2bGdx57Kqtt3jF5WbJ4v5r1fLD9ctbzX3dcdtPO/5YBvGSwitQFEIJEE+eHx4o8/TUnnhcBABwLA3Q7xqpzFtMYFrnmNQGeip14oZCDVw2hvlvf327O42UAACAASURBVAvQDNRu3j6jvH2LIL/JebJIEWUl4o/UCoeN/kw90asiY+h5rWHtOoe6RIRbgGeZDeBOxVhYALX1GiNApqKmOL5yBiTnUdRR7Q263ICMQKqKJo4Zxmqo0yaj2YI5gzrv+R+GtHUG28fk2uEwJtNgmeYNMHgwCoAV2DlXxjTI83Pn3bUMnpg6yTKTyUKaWAquTNn1YkxO1k75cRRCoUKh8uVUFAXHGpncY+uOZ07U6PUnE+Dds2B7/HbhjgR4D63YHw8j03z+aIzccDJGbzqVIA+ppuWZCfD4foM7AN4uATwYPBbB742aK4A3cm4QGfvh+CVZuerueVuy39OY9SdTujfj0Bsx9+T7uQAzDmDwFuL4Ed0/9l7H3nG9uEbZOoL2EaVHYAI92EvkmcUpY4zYMbQjwLhiPDNfxYpUQKe5z3MFQNLIDsyf/fsM3iCAZ3AnB0PBIsY6Y5ygBc4U4xonCgfRziWOFQBQRVbeziJAjEWzu97zWo5hAF4WbCDqTgI6TpLWOK4L8z3XgoaRlCPhKOmNMngCeKwHrBeweI/veyXHHfmcozecTIkmY/FGAJ6r0HIezD07ttcHeJqzOvc3syDRQ6tfSIDH55F28l0GjPldDZgbula4ZUrJPRrI4A0FdgZ6BgOW6P3PA3jqIYa985aOepejivNcHWfswyC7MdiZlsPquSV75sAoDr7K9RsIme1iDvQweJnDV8GJr6H2vQxefrZIJvW45PYR9GkUIr4f/LYLj2Arpu57NW1GykdJBXBeZQGIzEXurUCcgaT2GZQsQRh+W79RQaqPm5YtT5//Y8w69GaMePZoArxhqw7E6OePCuDtuBzTd7/UM+ZbBk/jWJWCO3BnaWaydypyw/X1b7Z7zplrwdi0PRV7VySZCe4o7CLpsvPvNDfUOoTro7XW0lcFbW3z2bOuEaDW2kcpfdQLjAmAvvp9co04lv77xlqX42II8NPrLWDOtT1lxZ9KjdTkpA4elxXwMSa1/vYy261P84UB3hkAngMYysHjOYqweqxVAu3qkxxrzpHrADzUEr1yeQG0awE7v94P7Pzc/0+QVySb/QCvAqlqD/SeG3tu+WXL4AlMGlReZ0/Od6ncnDnfMH8p6+wHeX/LehWqkSGAB3sHwCPI4d6680++H/OOvROzDr6WNQDGrD0RDyzeFb988tm4Y8KiBHjfGT4zbgPgjZkbPxy/KFm8nz+5Jn4+47lAhfTN3825ArcM4KVT1+UZUGRF0RacvxbgZXTFuQ8AoZQcSh7QA/JK0RXT+tpbognA4/Gf1GrBoHBQeXacTm+dYbWB1V5G8/NBn4xy72fztYYlZDHOcySKdOHPCV6JPmU+4g0CPBYwbZUt8aKPg83/nIOHXITcO0UZlR9gR9bGGUOKITK4s0FK6UzJ2zDQ015R9pocfj2ApzwdO3lV7mUAWHpq9VXHxHn80gBvl3LJWvYuH2+/kqwdDB5gBvAGsMk2CJ3szlUzq8RTIPBKKTkvSWayJJvPZil6HOnxm88miwKLB0ADsI1adyIAdAC8+xbtyr50lOoetuZIjFx/QhLNzWdSnpkAD+ZlG03Yz2YO3uRdVD28JAZv15WUaE7YciZ+MWNNfBdgN3JO3A6DN2ZB3DHx6fjlzOfitwu3Zc4fuX9Td78Ys154O6NqRNgAeOTJzSfqefT9lB/iiANWYGEE8HpBXgI92kZ0Zc1/J0lvw5YQLDCDJ3CHs6oASs77LkepRptV8QtD0m6tQdHjQVFLyzLb/bUkmp5rOBjJbJymem8FeDhUSMWYA73g7t2uPyMRfBw+xmQCOxdaKfl3/A95JkVWMgfvKM4pzvI/CuBJwuTS/zMOvZ6MHeAOibD64d0owIOtfjnPjfPIfFnnxx7sZfBqYOaNJgfvjZxDDz8Da30qrxPXS/NXoJHPUaxmELDza5/P4HmNavcCff9nAjyxeQZ8rN8E5xinLVhj/nTSu1Kwy8/lWNsulflWbBjfIXspkAf4YJ6ms29wVhx8O/ItQOl9/HkAr+ldV9YF5lLal7IHCPGcXnIpzwTEF/m/cu+UKlABkaraykZVcCJQUoKRnSwUgNcLTmHxlpz9JGbsfy2GPXMkAd4jK/bFY2sOp0ST3qBTdl7N+ZzjPgONNdjIax7vALy5NDUv7J1VMdhUfncQSJJNZXw6h10B0f5gqAOkBJqy2FCposn7BPAUeHIAzXbe+wR4lz6LFVlgQ73SBPBQ8hSAB9j0PW/21wJ4Hg9cwwwEZyuGNudfwTv5OxXIXQvo/SMAHkH/WgQIlrKutWI5a44rc6Eeq+o8XIvBQz4pgGe5/GCZZQva/NiArt0nyGplnjQkz+IqALca0HSwT7+v93yRx4MAnkFbezw+1iH7BuABElVpU8fXgk/sMcCcwCIsHnl4+JudZPn8H2LRmY9i4cn3Y+7Rt2PG/ldi4pZzMWz14bh34db4+fSVcduo2UGhFaSasHnk4v1k6rL46eOr4+czno/fzNt0c9DNN99yC3PwSvSeyYYhY4KydQBviBRFdDrvNwPA50S9l0Ik12hXQDRIW2lA3uU3mFVoqzZVZk/OYJFsNoZVTmpjSLsFoxfMVcOr77gWMNQ1kGTBDjFJxQDSNqrlx0RM2IjY59ZEqTDiCeiGFLfg+gKioc7LVnIjHM0jnyBBXYmgJrBLg6RcgaEADweWCKSikDZOOGlpoJBmuZJmT76djCWOXzp7pTofDJ4dwevtzTLA5OFge49jKoBWm5Lz3NUtybkbu5mctksF2LUVM69kvlmbczZ510ud/I7H/p/kipcjZW7b1Dg62ZGSe8frPIe9SxavSCxHPHc07l4o9i7z71YcyIVu+HNHE+AhzxRzd7YrsNLm38HgTdp5MSbuvBST9lyN6ftpan06fjx1eXxnxFMF4M2LH4xZGD+etDx+PXtdPLB0V4x67lhM2X4xmZ3ZR9+J+VS7ypYZAnjzjn8Ys1/4Xd4L594hzTR75+tGM3jAMNcCeSb3HQcMh0agrlZmTfnnORb6oU5qOw9wApgng6rdtobketFLjEwL7nicgLHpEdTr/CqCzFzBoZ6TFTR/lyyCcwpxgOT8qsAKzlWO9Swq8kayUW3BH/LvGIuMW0AROXhudg6D5/LdOGKsXwRz0skYwOBVQ44z0ZuDp+eSC3FNfO6sb1oX/hhzj72bYxPGGJDHXmOxycEjn7MpssI88TlkL7y9lcGzYzto3xVMauSczMNH1hzPCrLK5Xu9Y925PsnKJwgGCKu6bleIyW0SeioH1uqBWeyplJZP578rsKHebjjQrcSPtS2DWsgMXUE4c6NYCyWN7NbcvgIONRhQbULanwG52bw37+fAHDw+r5xP1maDuHZvqR3/Z4zomGyfKtPNb1TpHeyM8kthJDzG8zhSemYbpSCiwCI5hvwG9gBHWLnWcuJ7mS8ceuWPte8xcPJ7lbPFfMF2aD0ohW8s2wZE9LBDYqCwL4A7xkCy45mTRpVI38Nij4oske82i8eao8CkwUrzPxcEKW2AOAcYPHLwpu1+KR5ZdagDeBRZGb/xdEzefin/l/bEY7SM6RyvFFU5+GYy+OThUpBqcWko3lO9tDR3T0BrUNvYVc4NpUACu6J0aW2l54H2lc1TfuLv8jpKcqqAeB0vjJnC4HW+Shkblykgh1oBAMr1kpy+A90cX/daAe/dsZsVVf4dYwYgy2/l2l4qU/au6fhBtYBdru/Fn9P7NB+szmKs59aok67H4PE53g87BzEg2bFZO8a0ejWKNGCca061tkjzSHOmLbCStqPk4PXbnFyXW3DWPkZ22bPVvLtrAaqUaKZMUwCu/T2DSvZffKOVgfLqWrllexzt497jLvLRUsHZFZ377TPHyvVgj19KDp43CldJuaMxuZhquahhWKuPvBWP73kpK9c+snJf3D1nXfxg3ML49ogZ2TLhuxRbGTs37pi0JH46fVX88qn1cc/iHd9As5t0BW4Zg8cktbFksmLsmJg8Fqsl4yRjVZzApNNlbJ2Px0LDZ5i8BkDeA5C0GeAVRm+ggW7ZufobLEiZk9ctmgKa7YKW7xlQvKUFeP3vb58L4GmR8yLE/6U/HwryesBdAjoxd47i5X4IwCNyK6PuKJyraCriWI0yhjSdp1JYQs7tO1lJEwcLI+VCKzj5jrrXvaQmCe5gOkrrBEdGu2hoH8DDgKaU6xpNzA36DPBoidA5pSVnDDBnkCdA5tYIVzPnzgCvh50q/e96AZwqavJ9fh3mrrKAl7ISIdUI1Ty6aUqezaT1HIBHRUxyoCimcuf8rVn05KFl+5LBcxXNjsEjZwpwmBsM3rnMvVP+XcnBKwCPHLzR64/H7ROWZEUqGDyKrFBF86dTVsRdczcEUepx60/G9F1X4skDr2WvmgR4xVAvQDd/jMqZ7+a1xznnHN3mgevlzcCYJr84IIwFHAbGEc5DSn+R/5aNiLGCMWU+dYntDoTYCaiRy5ahuxbA6zd4GJn2c/kY4NQ5vX5sh1dBIuYJTgBjnXwYzkmy03e7nBMc15Rnwi6Uht0ao2oGzpjEKeS6sQH6MlCBPPPg2zHzMA4rji9Orda3LnDEmjEQ4FWjbmnQqpf/O9gAePX8ZWAxvigUkHOzNtDAnpzQUetPBDl4br0Bq8w4ZLz2V9FknHP8Bqmea5wrIG4QuOM15nIrZeM1JNEPrjoSYzadF+u+vwI85m5+N5LNXBsE8jrH1gDvcM3vtfPPPUrnvwFxgASzIt3/mrL5OK44sh2AKSxEgjsHxhJQyY7YltRxa5DVv9eYtg1j3wsIFbDL7ylKEWwVv9sCOz+uAE9OUZszVL9b88Z2pd0PHetFelZy+Kq94Tixl9iMxh40eXZpH7rnADqBOIEqA7y6JxDCdU5wjZSyA3ODmTUDFNYPWhBgJwAw2JQsZFTyKtMGFQDPb4t1qrm+LUBpQQvHkwxeV9xFzBMM3qTtl+PhlQfjwWV7cm1EognAcw6e5f+M0Rz7Ob4lVSYgCbiDvaMVzNLSb65ezyJ/LdLuytqpd2zaTVrQHH4ri1NlcIMARwZCZTO7edBImFHG8NmUZ2aVYuc3OxjgHDMpJQxeDKxg8KigSYCX65hgrtyjBOZFseNrqOtcWVLfz079QwscA7zS0oDf9BhrfTYHIBif/j/zhGDDlwV4FPXQ2o3P+PuYl4on8qgZI4zVCvaYX55bmtvyO/uvURsgxH5c2/YMlme2gOnzHpsts2RyeQFKCuxVOagLarVr/tCAX7UVvXaBPna1WMrqV2AgB4PO/tc5vu7YClDMxudNyzGDUa4VyhEVV6HACnNAa1wXQCNohTSc4MJxiri9mekiI9cejQcWb83eeN8ZMSO+Pezx+O6IJ+P20bNTpvnT6avjN3M3x31P771J8Oabr7mFAE+RfSY5k5WJysbCkYaykXQ5GqRFwoZVEis+a5CnfDWAnrcvAvAkaWkXIY7Di5UMqEGg3puLBJGqa21dz7u6+NXvr685ussC5C0B8KAE4wuSmXbsXQG4XAOuha9HPsaBaTY5FzWSjVPOop+R2jSKJRrbkyvgdggqg986Ux2r0Tllyp0R0OsHeeptZ5CXDmMBeHIUqxOJYe3f7HDaACe4K451SioLwwYYS9au5Nx1gIzG484p23Y5xpVedwA9baVFwuf0yqvA8GLJaQLInU1JpnuOeZ9STSSayDU3n4lHnzkcdyPPXLwrK2k+uvJgINEc/hz5Sie6AisJ7twiYXtpkVAKrMDguYomAI/eed8fvzhue2x2yjN/OGZ+3DF+cfx8+ur47cItWUiAKnGP734xZpJ/lwVWPswiKxhs2LunjvwunjzwVhYM4XoB6OjfxzZqw7l01GvF0Sspx8PpxiHAGUxwd4682N5NMo1ecNfOJzmof43lpRlrP0izEWn3KzJy2GvUvgzAI5CC4WfN6QAevRkLcJUzK6eyF+BJnsn4tGSYIIODCgAkquxl/t1XCvAuZIEfxmItuFLbJQjk1SIrLcDL428k0jlnrwHyBgK8XS/F/SsOxaiN5xIAMr89bz8P4CkH6c1kOJyH5CqarDc4uj1AriuyYgavNj8XK1HZic5RPUUOGM6xHGStm3rO+iumSwV55ITaGW1A24AgocBeeW9T6U9r+h8L46CWNUjme7a2qmeu6XbaBSwzbaAESDSHHCTx3kGMuh9ka6imWHu1ketHQEZ2QEGawsKX8v62DcwHzYkK7CyDBGg5IAjgZl3w+w0WPJ/4jH+P+0r/u+wnd8QtACT55nvECFZWkPvJ73Rbw4zpXgvIJ/PegUwxfcgpAWXjN5+PB5fvL20S9mYO3lCApyCEAR5jHHDXSTNPfij2ruTeqe8dLTfc0ByAoWtiUMe5sgHWFEgq/WI7Jhu2TrLMlGYa4B1+Kz/HGsR15fqJQVORE8YWa1n6CyVonn5J53swHliDCS4I4CWQGwDw8ro2rCvn4PPgPuY9LCkeXyXAo31Uzt0miA2oywqxx7jugFPGq2Sa/5MAnsGd98pxA1CKEQPAOZjn/VBQ16vqqMCutYsCdynLfOW/4osAPAM+A72svlly8GyjbZMBxsgz59JqKDeKOLHBrBaVRN6nT7LoyvxTBEzfjekHXs1A9iMr9sRPU4E0I77z6PT43vAn4vaRT8XtY+bFz554Ju5etD0eWHHwG2R2k67ALQN4XpjYg/hTwnT641yonACbDmCJwjsapeiPIkB81oAmHxfpoqRKimbfKIPXRkltGFtn1ACv/V89TktlBu1ZYCuY8+fbvQFespDpGAi0EpVX7qDLBIulHMTg6XriXAASK9iT86Ln9CqxTEnGXGyLIrY23DLkGEyMrCp9qaiKnaveapqWaLb7moMn+ckbXW+hvwfgVeauMiYJ5goog2ED4JlxA6z0Ny7Xa5cGADyqaKqxeb7HYDCBYO2Px/8ozDJx26UEeC24U7+xM500k8IrCfK2nksW5aGV++OeRSqu8sjy/ZkbR8L/yLXHsxDLYwXkAQbJ24O1U86dmDuAHc8n7bocE3dfiScOvhpjNp6MH0xcGt8bOTfZux+NXRA/mfh0/OrJZ+OBJdtj9HNHY8rWCzFj38sxm/y7k++pshUSHMr/v/BezDj4drZFALy24G5MAXo0bIe94/pyvS2pwiFI+VPmZADucDrqZoBXAyU4o3JAmc/KE6GVweDEcUc0Bxuwasy+PMD7JKO/nAfjPCXGh95Kx9KMD45NL8ATy9wBluwX2AI89dH6KgEeDeyn7rycOZ9qcE6TczU6H7f5bFZ3TYDXSDRvFsAjEMP8e2TNsWx0jpP8hQCe26xk0Ehrios5mckT09MAug7kVXCXTmwjDUym2TlEyU4V5wM5UXGSZUtq0YhB4C4d6ZIXJ0DngKP3BoNWZDgQKQWFGAWxCjiedauvGXjKiS6g0rl4JfDZ2g8eD7VVLWPS2p8/x9OXSEkAyCKzw9YI5Hnu9jJ72AXZhOsBPK63gVeCgSZgWMGdAibYG4AD8kzarSCLhsGD0QPU5ZwrzB3fyXPZI91zv4fj0u/W3od5rPl6X2EQcvJOfBBjNp7pA3iSaPYyeA3AI1/UVTOP/i6/AyaQgi1PX+Aakh7CNeReEqRWFc9cW4/bfroAmVIZBPDeSECXoO7gm3kNpHTpZbQJchDY4Py5jthv7pfuG79bAZ7GpoLSCp4Z7BOsaABeAW58n6+t752Bct5DAzzLNy19bXLw8F28vntMeizqGCQTVXDe41D+m+ZXDWpbecX+ehJNGLwO1JZ0G+YugAKgR75zgrvS5PzLAryB9qeVZTaPDYo+b29WzQCPfT+4W/3Kf8fqV/7fYN8P8vy87nvBnsAgrQ0qWwe4+0IAj/e/qs90IK9pk9DaY1RmC85+ku15aNEDyJt3HFb145jfgDzmvNaRD2L2iffjySNvxZTdV2LkmkPxs8dXxm1U0Xz08fj+8Cfi+yOejO+PmRO/mPFs3Lt0dzyw8shNgjfffM2tBXgFoDExKSNONJ2JqwWi12j1AzwWFRYIjCCLXNL2fyfAa0Feu0j1gzsvnt7zf6pV9W9VnuCFbfDekV+B16IvRwKRzT4lK2XRA9hZhtXD4HULnhc+L5pcm7otOkeUupXSKXKLk65orAw5xokFvx/gycFSJNK5d3a+HKHU3oYMoFeZPIM79i2DhwFl47XrNjkn526vikCYMSEfDNDlDRCiypgqnAJrB3Ax+ON9sFGWGyZgK+/xd/AZ3qONvLPLvd+5ldy9i400UwyeJXBuJp17JJzbLyRDd9/TezIH7xFy71YejOGrD2dVTQBeMng0Oi/gjj1Mnitnuv9dFlrZdTmraD5+4JUYte5YSjTpg5fs3biF8dPJy+I3M9fGw8t3x7j1J2Lajksx68CrmZs1/9T7MZcoWol+zzqCNPPNmLLrlbwmnDMgD3CHxI6N51wDrjkOPEAIQIQTYLmVnQ4cCW84P4xpO6A1III00/Plb7GS6GWJYMqoKpqJIZFEse5b4+LHXwbgsWYgmSSwRM6WAJ4ABU6j5wPnaICXhUEOvNHlfMLWwSS3Ek2uz1ct0Vx4+oN4fM+LmX+XMs2NpxV0aMBdf5uEFuCZLWdvgJbzdQCLx1xuJZq8H4BHFU3Gjed8B4hvVKLpHLzCenidMcjjfrVMntiePpBRWAoci7yfnTyTIkCtdEtrJLLIdJjTaZaUy2uzWL1WpmlAV/ca636uXqetnaqsodnDus/jKXKyziFtcvFaYGlHut3bXjmA0utQt3aHc6jgTkCBa4HsjpxZ2QgF/WBAbgTgYTfE9mhfrncPMFR/TO4F3419Qeo9ec/LZT0xYDeDp+fMxZSAmrkz2Ohy8GBrimyzAHrsF5t+66MEXsleHX8/Rq8/HQ+tONDl4A2SaOb4LyoSxn32u6Oh+fH3kwUE3C2/SB6twB3XEFAs4GrQWexnyWFPNjrHtPrdtbLM3sdvSL5Z2ogw7hnnrEOcT7J351XEog0EGOgxThkLrW9CBU2OMa9Bc0/6AV5exyb3jt/M68+9ZQ51vRG/Yolm49MI6DFv/5iMOMCuFrSSXLCbT828HnKNmirOlmgOsj8tMGsffx6w8/8tfYS54/O8XmX4lb0TwGtBnv4n8AcA1Cagx//6tgLqDO6+GMAT45efeUVAkWPU9fDvCHxWBo8WCQC83yewW3CS1kvMCeUc49vTb3beaamHaIQ+49BrMXHjyfjlzDUJ8L718NT4ziNT47ZHp8cPxs2LX81aG/cu3RP3rzj8DTK7SVfg1gG8YrxYpJiUs4+xgBGdwinEIOEYEm0seSqlcEImxMKI0RIBkEe0p2wtc+fHjgoBlrzxuZS8EA315t/roqFiG55GO15+z8eCpCxlZZf/qhwa2AgDvEx672XyegFiOa/u93QMNRrsCPCf8vw4Vm+c52JALUAWlq5scj4AdyXxGcOTkdkK7gT0iFa7RYIasWbRlQLwLG2xwcRpssTE4M57AzmeP1UatmII0xGj6AoSk1JkJQsxFOfQDh9OMMaze+7iFY00rHU0/RhHUZK42rzcVTCTWSsMmx8btGVj8l1XY/IOgB8Nzi/GxO0UWwHAXYyJ2+hldzk3Hk/YeiHGbylb9xhGDnB4IcZtLg3Nt9RcO/cao1WC2yXgSAPwaINwz+KdyeBl3t0zR2L4M0eCwis44aOyRcLpZO76JZopydx+ofTBu5BFVibuuhKP7385hj97JL43dlG2RvjB2AVxx4Sl8Z/TVsdd8zbHI6sPxrhNZ2Ma1TMPvxlzaWeQzhCO8HuZT0IJ++l7Xo0p26/G+E3nY/wmisOcj7Ebz8WYDWdj7KbzMW4zDdavpiRx5iFFlGcTWcfJgg3Jtht/iMWMv3R6Po2lFzV+cy6X+ZP5ZjlnNH+YQwnsrtp4YOyISPY/r1FKgzr2lomQL2HpSLdHotTl4JVgkQtgdLJwNYDGkYEVArgyru3U2MFxoAOAB4BhDArYvdpJDwX2SpGVAwQ13ooZh96JWUdwVHFAcWzlGDHX08Hg+G44B69eA18frgHni5Elkuog0KIzv898yzGbzsbIdSdj9MYzMXYz4/R8jl3Gtsd7Mt5ZObbm4Kl4TMNiOCDTzGGuQzd3S56SwSBz7r7lBzNA4jlugGfnOQM5B5Tf160PBHrIvSsb64nXlszRYq0peVoV3HF9e+V8ZiEMNnBk00EtTbdxxA3w7Pxhh7IwQJH8A/a6PLxmDc61mMJgfRv31HYrH5fnrM04oS4Iod8FUPVujA2OC6BgJq0G51xMrMg1O9sh4OYccYE82S2N/RbYudAXABSHWEy77USef3mNY9Ox6JgAFu01BCwD/KwG4b3YbgVFAIT1eX4uwRjvV0ARkMJ9nLr3lWyRwJyDvSOQwpZgvTCCskUCS2aZbJ9yfhZgmaCuABJe53c5boESyuX/PuYffSfVElQyfmj5vnh01YEY+fyxDH5M3nE5ppFDi2Q0W3oU1clBGpq/my1k5p34MBad+SSWJbgTaOI6Ug6ea5H2M4vN6Hg5l85+YhtzXLMuKPDpcZ97+m9alln2Xo/4HsYy17cC8Wr/8QOS1YLNYmw0PlP6LgnwYBhVZMX3kj3XivniAEk+HwKmDZbd+P5j/R65pc1v2k/SOq+1rQa5W0aZMWg/x8FoqZOqvyYWzz4b+259K/Jq5od9Hh4zDlln2WDyGIddDt4ZzW/mIn6l5kyp7TAA3IlVqyoR250EYz3FVATSVgGE2g3g1vc+nruwSgcOS7XKfoBmAJcsXubP/T+xqmP2AH7eKstXWb0KAHu+px8EXut5gsP2OwTqLB9tfxvbQ3EVsXelD14WufkkFpwquXiZk6diOPgLVNqce+rDmH303Ziy/XLcOWdDfP+x2fHtB6fEt+6fFN96aFr8aMLi+PWc9XH/07vjoVX7bxK8+eZrbhnAsxwGY0LEBd00ExLD2hZZyUWjmYAMKG0uQmLgv+WPCwAAIABJREFUNrQYSf9iodYJvUbPUdBqHM0cFhCZMknKxKoRZm8Zd1f/E8BrFzNHiPrBXQVyjvRqsWsXPEWlkD70GfDSLw8QrOvHAsf7WNglF+lkN+erVM7G3HucCOdBCODZOBcGrxhKmA0cXztXSEX6t9kkf1P1jP9R6hojVtg4O4A4eX6Nx+n0JaCrAI+8n34mAIdReU7eqweeGRMYpWTsujw6NSvntUk7JNWE4aNn3VT6xtFaYNflyMbk2wBhF7OXnfrZqVl5fazqmJJZnu/y7ChOATOXVQkpWpGFK6rsDUDHd0zecSl/h/cj46TX3Z1U0Fy6K2hsTuXM4c++oP54gDu2jaeyD172vaPVAtu285lzl+0SyvOsprnrSjyx/5V4dNXB+O7oRfG90tyc6pm/mLE2frt0dwxfeyLGbbuUFS9xNNJBwhn2/aI/2d7XYhqFabZejnHrT+U2dv3pYBuz7nSM3QCQvRjTdr8SMw+9E08d/l08dez9mI0hzYjcxwnwYJTFMP8pZcWea+w9Z3vBjPIObEhlPDAkGCyDGUc3e/cytpZ1DgB3Jacv52OCPM95zbl0uEs1Q9YcHB3GNWwzAQscSDk9YoS6edAD8FQ1Mx1Ct0twFc3sf1cKrLygAis4HDjxzFvmOusCUfZlAF4fb8diVsciHYrMy/A1afe9AM9OEM3rAeKwsTQbJ5cSJpbnrowKSw0Qg7kjh9XFinw+DqgYyLUsO/Oa//M/zVnPXTHzVGB9YOXh/C1/rgV4+pzybAUAtQ74vblHmnb47cx7AgxIlvluBwIEBnp74dlJHQjwisOfwKRINC2XVK+sktdT8vJYY5MVwRFtgoPXe8x67fVdOXO1rQ/3XsBHoAlntN0MmgALi5u1u2Vprld4xQFR2TEXL+pND8j/lR5kOMS2wa1Ujtf4TewywcBOdtiAZB+rwQbv51qixGFLsFp6kmHbK6MCQGAOfJyFuWi14qJGVXYrmW2CtwLyMhjVAcAiwy1z1EAuwUrDPgG2DOrzOGm6fOi1GL5GFTQfXL4vHl55IEY8fzyDH5N2XMl5kDmiVHM+8JaCNIep4ArwLP5JAQhSD8F2CtwBJq180fFWeWYC2GIbbf96xnpRsHjcEyQ148e6RACjBXjdGCmqHit7GJtab73mykci2KYm5xXgJfgtUlbmiyvPWrnDcwe66m/r/uX1JJCXRexK4bqyznst8771iezPMFZbf8dzzeehGgql4nnzG/xeBu674MQf0u8RQ8kYZKzV3osCxIxhM+UKePs47KNxjD5e9rZJBnXtnvXYbFy7b5kyM18diGuknINeAxj2f37wc0CXgd2t3WOXsdHt7/Ma/jCFVfAH6IGXrRLKOqC1QIEsBbBYGwB9yDdh8T+Mqbtfi3vnb48fjZoX37l/cvz7PRPi3++fFndMWhZ3ztsYDy7fFcPXfAPwbhY0/UoAHjfaEk0mu4yUIpHVKTSw8/7GAJ4XITucADWBLuvTvbcTWPdEw7RoeuH0bw/dayH7a2EN6nf0LmaW+LTgzosdrJskpyxIbEOPUw4EDmo6H6UEvVgTRbOqc1CYOjN23pcKh0RRe8GdZZqS5GCkAAWAO8uj8jHPm40IO+AuI+094K6CNwM99hg4DBnOmx24Cgol07QDaCczGYWuoXmVxBng4ajC4rEH3PG6qxoCBqfvfSWm7wHkFXC3/WJMKQBsys5L+Tr7DvDtAKBp8/uykTnNxp1XVxpHJ8BD+rb1XLJ2fI7P8H3+LL3wHlx5IO7KhOH9CeweW3ssRjx/NB5be1wM3roTHcijVQIgb9xWtnMxYdv5rKYJyJu440JM3nU5pux5MQHewyv3x22jF8b3xyyMH41fGj+duip+M3tj/t6oTWdi0q4Xs0pbGnCMH9LbF34XMwHY+16P6btfiak7XkyAN3HjmewJNW7DmRi7/kyM2wCABbBejSf2vZHFWGYfwcH6oIvYEb0jydrgbqiTobnSllluK5TZeA4CeP7fwP1VV5DsNc49hho2fQDAg5lh/tgxxZkE2BExx9G0kyAnUxJNnDQi7AAawIrHlytntgxegpZDXw3Ay/Xu3B8TGCGrHbXhbAF4FzqAl5LjAvCYLwRB8jyyj1+pclmYdAM8z9s8t4ax81z1njnO/Hv02eMp6+X9bAaE3sPg8xl9XwV47RqRjAfO75G3C8BT9V47ozi+7fb3AjwxZpUtS+DzJQGegR5jDQCZBVWyrLvYsRbcdY9LZdsMwGVeXHVOfWxe9zk2nOTud5IxrHLoajuwRVKNYFdlj6r9yXMsRTrycQG2/B6OfL9EEyCVW8nHUrBQ9kogtgC8geXri+Tz9EdZWXnK3ldKUMVBxHcLk1dzKc3atQGXnJ9FjmkQhzNfQZ2YuwSiWeH3k1h0+qOYsedqPLxib7ICDyzbG4C8Ec8NBnjqY6k5PPsoDDzsGblvuuaywYMA3nt5DmbuDNZs464J7AzysKEF4CUwJDBX8u/MRgK8UUt0jFZJ3Ri69laAR3CXcdbdv3IfK5A2Cy6w14G7Im/GV+jGJTmAzbyovhUB7971+MYBnlo+UZERW8I65voDnJe2kqYyAOCRU8rxtedHQEXgrkiwi790owAPmzRka3Lbvk4Az8DumVcFLA34sOtm8FxJ04EsAzwFfyAR8DmZMwoizT/1SRZ3e2jJnvjByLnxH/dOjH+7e1z8631T4ieTl8Vd8zbFQyv2xMjnv5Fo/h8L8Lj5sHezXiBi9FFqqQXwShSyx5FrgdWNATwWQYO8bgFEwuD2B2WfRtByzbI3wNPnBPK8mPXvE4j2OJMGeTKuNWKl3AyXz2bfAbY0rtKS4xCkjr77zmKUi3PqPiMy0CxgRX5Z2Dnl2ila2v8Yw21whwGXkSySlhL5dCQPQ8VGxBwnGKPTbh3Aa9g7nDRAmQFau8exM8CzsWudxnxvMnf6PM60nWfv7Vy3AK8X3IldQUZn5mD67qsJugzUEsBth7WTnBJABsM3bTcs35UsUgELB+jL9yC1LOAOwMYGM0fRCkAeAM8tE5LF2wFwvBLT91zN9z5IgZUluxJ4UU2TlgnDnn2hA3gweBRXcQ4ewA5AB7hLsFd66VF4Bcnm1L0vxRP7X85ckttGLYgfjFuczc3/c/ozkmc+cyjGbDkXU/aS46J+dclsIL85+l48dfidmLH/jZi26+WYDDimP+DG07mNWXcqRq87FWM3no0pO16M6Xteybwyqm1SdXNuJlMjtWjBnSQ23RzrmHaz3C497QgpeXYtM9dq+2VYycerMsyhj/udif7n6Vx086d1biUPAuBhjAAJcqreSucsnZ6GDWDsJ8Cj8EfJE23HZfd476sCLSmxujUAj+vDecOSdg7ReXrhvZfBjsEAT4EQigoB9lqQR45rO19bgIecN+dqtjOBtRta7Za5z1ykTQLfz3v4Pq6RH/NcjP31AB7XT2oA9inNzDXo3Y5taMEdj28awGsBT+PIysm0szl0L8exBuwMxgAGbHZskCp2oK6PyZPsUb3GKIrlYB9jVYybnNX87lJgI21JAXsCc9W+tYCO4xMgtDqE5ucKFlb7xHM7YM6lK+DJ4K7kZGE7sC1+v6PznKsfy9kD2An48X7Yo2n7Xospe17uCqww/5hjYqwkSWQednbI0k33wit5djj0ZqMAdN1G2kGRkcJ40Ydr2vYL8dCKvfHAsj0J7q7F4D2REmtYNCTB+CVFXp3N52W/uW7cE4NgjiOZMMYojDMBo6yYWeWYzB3bvGvuE+DJxvI9YtKqRFLXWzl4XwTgcQ2w8wbHki+TY6etH0Dr/4UFJfcu77NyNAki26fCD5K66bPBvUxLn0YCDgZWGpP9Es0bB3jMC8AcPg8FbpTrTdDuk2RRa/4lAI/34htJ7cT493F8HoM3BNwB+G4Q4CWLd433tsCQx4PZOhU56f3fV8fgAfCeefX/SwZPKhsxetgeUjRQ8+AP5FZaJSiopTWM9YB74fuAz7vk3J9i3vGPYuSaY/GjMYvi3++dHP/7rvHxv347KX42ZXn8dsGWeGT1/hi94fjNwjdf+++5xQye+lDB3iGDYCFlMjIBWRBw0FwWvXVkblyiqUqaZhcE9mr0so1+DnqcOW+NgVdVyxIVIwew2cw6avFo8+rKQtZERmXoJZHpNdp+TQuSIq4Y5QoCbVgkK9L7WOgUSXWJ6yqlEJgruQ/OgaDReToWMoiKerULvSKo5EUo5wWA916RZ2KE6wbAo3x05t810sx04ooDiMzSQAvHTo5iU26+BXQJDKtTCKgzoOvfwzzgnOJQIgsjn4j3tECQnlwAwSk7ya9TA3LAWVYRzH5g5wvzJibP4A7Al1JOAzzaFGwjH41S82pgTvl5P3Y1TfbJ5m27kCCRYhcj150ICqwgz3yA/I+VB+LRNYeTyRu57niWs6cZdQfwSqGVBHjbL3S98NTo/JIYvL0vxfS9L8X9S3cng3fHxKfjZ1NXxq9mPB/3LdqeEtBx2y5kIQMcJ8uG5iB1ohcTTvre12Lqzhdj4pZLMX7j+RjDMaw/FaPWnohR605mzhbXEqd9Fs7OC+Tw4exJisHCjjSTedXNrUt/TrBRwZaiui1r10pgWiOqPIQq0bw2uKtR4k7+2Rc55vcHATzn3GJgHFwigJGSqMNvd3KodC6LDMxjH6DBtTBgUUPwyihzrQAxOG/Z5JweeP9giSYguAK8z6Q4oC/R8Q9y3LvdBQVPLNFkvmTuXak4m/Ojk2kOBnicN2PGG88HSao5f2SgtEkAPBrUeU7mOtCwg3wfQR++j+sGSyrnVwx/yr6Rfzv3LqV6vcydgd7fC/BaEJVySABUs/5/PsBzME/ASd8HCCi5KMXZBMT1AzwCbgq69ea3mflT5Jt1vrS+IVfQ+YIFkJrRM8jDFmHXxDqp2mG+p7B/vJ4OF3nv5X3YI34TYGZpnkATzJ2AhgCVipckm1TknpynNp+zJJuWbcrB+ySBEP3v1APvzRI8UWEu1CEEVDrggeKgVNTM+1ya3AuowKxZkueG3C3gU2EXwMmCk+/HxI2n4uEV+xLgPfD03mxR89gAieYTB8r8PYI88v2Uk3HdfR0VkIXh5DpRsZEebO9ncMjgDsBKM3MVUFEwJPPOy/jOedSNdY/5koMK2HVVUbN3mfcoFi3zzrIVVJEs3gCDJ3YLwKwqpb6+vXtdz/Y+G0DjR4g5xOcA4KnCtwDeUJWG1/8bZ/BaX83Bwn55tM7Xc4djslyVa8L8sVJFQWuzRgqucN8Y/zcK8AYpR25UopkAr83Ju87jXhA3CNj5ta8W4AHyDO7Y8xwbrTYJCvgC8LxWeX2Sz2oW1euQ/HD+Rx7ez6asSmnmv9w5Lv7XPRPjp5OejvsWbYsRzx6OMRtPfe2B2c26ALcW4JXStk8dfT+LESDVZCHtB3h29FpHxuCKhcYOZt3XxcLVJgXyysKR0QNFLhlgnvgCeVX6YoDn77WB92+3eyUzGzzqO2QIHBFVVNTArIK8Gpm1Q+AoB0aXBYlj5DX/H8PiiIgivIWR6xwHNXa109C/b8EdxjpzB7q2CCUCWaKQFcwpKpksXsPkzUI+1SPNrP3uWmcQp9gOsB06OcpE9xXhx/njtc6BzkbmBaCVQhB2RtnjpALwvPGaQGAtW6/3XEkmzgwcjJuBGfl0qihY2bzMoUtgp7y8LJRSmpe7pxg5eAnKNqktAmXoWYg6yeYWSTZhBWHr7n16d9y3bG88vPpg9sNT/t3RBHdU0Ry17kQgzWQbXfYwdzB4tYLm5Ziym+1KSjSn7Xkx7l2yMwHeTyYvj188/kzcNXtDPPT0npR9Ttx5OZ0onA2cpmRjs1m3CqtMBSBvuxLjN11IOebYDacyt3DsRs7pXEzZSWGV11RF7hj5aBQvIDL+cUbqFhJYYC6VPAkZe+V/JKBrQJcBXms0nV/WD/J4zvuY93YUBu8roz/o/5nj1sPgVRaP+YQTm2tPNh8Wg4Cj1kXjcSyRKhfmCPDhYIUBi/cKLBQG76AcxBmHmTPOwcOp/ySdctYZVxRtj9vrXFuem2vhBPz2OvmxrpMYPCLpuSad/2MsOPlhBlWcfwfAA3h1jF3pF9kGRAy+HIzh3gPQAF+9AI/gTAVm/j97ClTwGzB447Zc6j47tQRquF7+fr67AryhzD7rSsq/cy3qbYKNs59Bi8b57wV4jeNfCnHI6SsAylFmQFeTo1MDbsU+pPM81NG0TfAeW5HOY7Nms14L8LBe0+hXEqUegFeAnSTzDbOXr/O8gqa6/hvkVdvRm58nGWHH3jVyTik+lA5goCL7BxB0b0iVm6+OvmT7+bxlxs4iWQT46Fr5+HTeystrZZtcC4AGaxEtAbLnYSlspN6pKnLUFVwpYM73lc9p494LjCTzlIWjXMWzSEgL24h9w/7NO/5e9rx7aPmelGjet3R3AXgnuhw85kKO+QP0cyWISd4ylYI5T8CB7bFsMefGWoH9VBBIrJ3Z/q5FEM3MmUcESFqAlwGTBtzxvyLRxM5yrgAwzgG2VCBLrBVpGYw91l8HsO2PuF6AWH1APmwjxypGlD0bx51bYfEMmvM+pzRTDB7zBp+B7wBQsbW+UA2y3ZhE00EHrmlu+DdNBfQ2B49z9G/5fLNQRwG83Fuxecyxj/I+aA1XoZ1sl3Ba867zq5oiRSllLgX8WIttp7wW9+9XOJ/OBVRKJcyeAivXAXN/z/sEBL9I7t3gAiwtSBv0uLcwy6DvAHD+dyDX5Jq1AC/TNbLKabm3qVATQaEAiYJguTZl8arPYvaRt+OuOZviPx6eGf/06zHxL3dNiJ9MWBIPLNoeI58/GmM3nblZ+OZr/z23FOBhCEi2ROOeEs0EeH/scvC6QdDIAFjEmPCWI9nAaiEQk+BFDz23AV4tAqHFhOhCF2kY0Nw2F/PUfvd/56c9zJ0WVQE7GToiFRrcBmYsLN7kQCiSJPAm1o7/20DqvcUId+BO/+eYbTStcc4oYpFWshjLkanymk62khKW9nVFZTFOOP9EH2WclAfA43zeSE1ktEhCp5nz66XiWO8eYwZTZ8fPTjGOHa/xfwwpWzrITesD3oOhNVhjnwzddjF1KSdrmpEnuGucVT7LaziZfM7gTy0LlEMHywYYA5QJ6J0rEkv9H6llgjpy31KGeab0EROI47NIKql+CchLFm7t8ex1J6CnvmN8FtbwkWcOJYN3/7K9CfYee/5YVs9sc/DGbOB4qHZ4JgutUHAFuSaFVrJVAtJM8gLJv0NuuufFAOD9dtGO+O6YRfHjScuyufndczbGoyv2qzLc7qsJ8GCnfH9nHKLp9Gt5fQF34zZdiNHrzsSotac6gMq1oqrcdOSdh96Uo5FSKCpmCtTZqbDxzdzWK0PZOgMYG04AiYDd0L3An6WYlaXzd1xvr++3gS5VbpFi921yLiSvcvVej3HGPw5VOm1Z4KHkoZZoPA4a45pxyzhl7AJcPIZ5DYCT4/6QJF5yEplzVPKTM8y6psh2qSZaZOitM1GvkwvPDDa0gwDeYpjVUx8lE+Y2F+O2UjG2zIfC3KnAyktdq4c8/n2v5/nocQV4sO6trAxHlc3zOed8AWz8Dm0S2Ov/b2R7k7xOexTE6V8jWkbDgSF+L5UBKd17Ryxe1yutOPgNw2MggIM3aMOBlXMryR3raMuQ2QFhXdZaTrViHGmCGP02pwYRu7nQOTN83lsTnCtA0hLNDLz1tK0RAJIaQ48VwAMo1i1ZtvJc4FS2wfbGNoZxZkWJwMmfs4gZ7+N52tdyrrZdAmcFkHYqjwqasCWWZgLuAA+t0oTvNsDTMSsYmde6FG7hPk0/8HpugDzWJzX3hs3TWpUMFhLFwtiyfvE5s3l24pmvPBY4KSAPG1iqTvpY5xx9N0asPhj3LdkZ9y3dFfcv3RMPrzwYo9adymrJk3ZezbmcrDRjvbB3pI0AnnWtBII5P0CfWE7ZW4Amx0yhJtYT9vT30/m1zHSdR8wNxnqO8xIkNWONcga7DADjmjNWYM4ootYVUkvlhPPVJJHEH+kHeEgqCSAgWRUjZ8Cu+yoWr7ewlOaKchn9mZQPF5DXMtv+zTbP2mv1IAYv81LNPqevpGqc1W+rDF7r3zEP8eM0fxoJbpGPAoATuNLaJoMDzHdVdNX4U0BE87wG8nOOlGrGrMHXTw34ayx/8S/hdgd+3C+7RMo5sKDKDco2+79PzwWsWgB2vceANwcCr2Vz2wCiA4li52xvah5i/b9sEp/l3uMTkH8n3wApbPFduzWwXmutO7LLfHYxuZbn/xjD17wQ3xu9MP7p12Pjn341Ou4YuzAeXrIzRq89EaM3nf/aA7ObdQFuIcCTwYIRQOdeAR4MniJlLKxEdpjkDIYcEBnRqQm47QIAk8DzulBUgOfkXf7XGl8PRoy6DLsMcz4u0jP9RjXoPpa67wN4uXjJsCdNbTlNed3OA/9LA10Mv404BgSQl8d5gwCvF8RpAZeUpkpW5LgqaqdFWwu8gJ0kMtm3zs2GceCQmWCsMuIqg0WjawAejWof3z84184OInukbDh3PDa44zEbAI7NbJwfk7+DgwjrMLb0ZkuJWdOjjibmADje5/cD7EZvPJ+FJcg/grng/zBuavZcGj7DvAGgsgomAE/gTmye5JgCgqcTuAHqDOwAdYA7CqTAvgHU2GDh+J2ssIkMdNuF/AyyTOSZyDQfeUbSzA7cleIqYzaeTnAHawewcx88ZJoqrnIxc+9odA7IIwdv6u6ryeD9cMKy+OmUFdnc/N75W2LE6kMJTLMQy8HXuyIVRIUBKdyLvLZbLsaYDedi1NrTMep5nR/y1UnbL8WU3S/GEwdeS4kuYyWNagF3BnWM/9aZqJFcAy2DNe1bZkpgrlaLrODmxoGdQZ2diSH7IXm2Ve7MHDPAw8GEQcBBw1HDuRFA6AN4zIsDb+T1q8xXyREt4/lmATwb5kER1vqamc5eBm8JwaIzH6d02tJM5g4gzwxeV2W2yJp9Pgav7JmrdkLZt45o+7rBHc4xDitz9t5lB3Nu8pz/e76z93fn54awg9XhRRac6oDSP4z8LLE7YnC4R3b4cYbZBPL697qfLcAjsIiDDquGs87mwFrusxBAKUXfx+L124NrAzzAjoN7eqzfkhwThzS3BHlD86XF/lVgV+2DgpP+vwDfJwlWGde2L+nINuyd7apy9oqNTfatyD1L8QO+gw1wVO2KA4dDAV5WcS7slmxrYT+LdJPv4tjze8+ZwXujA0DYE+wO85A5mPaotMRoAR4gLx33wth187R7btumvZUq7GceeiMeXbk/7l2yIwEeEk3a1YxcezLGbUElcaUDeNneJJl3BWa4ngmQmyJoAAZ8FwCY7GqRaBZ1S9pRAF5pf2DmridIUiTPnleM9QR4pccjYznXXtp6FBAjgId0uPoj6dMA5ku7FK/Dfg4wBCByL/k+NvkGur9+TcEPAeYEzZxbKbLCWBBbJhbv7wF4jJF2LDN+s+VTD4un2gmtf2eAJ7a7yJxd/KUAWN2PykxyjyqLR9DEvpWD7GpDhQKLOgoORNZ9rw3L1wcAvEFgziCw27/014EVOAeDuUHVOq8X7DMg693LjlQ72293Bz1vlTXt/22T2Bs8Yv8B3SnNZL6blW3AXa5DJUe4BXhc76VUp7/0WUzf83L8aub6+Oc7J8Q//XJ0/HjMwhi2lD6+Z2LMpos3C9987b/nlgE8TXC1SCDKTb8oJiMRwDYiSL8hOZKSY/F4aDTVOUBDAZ6AnQaeGb00up3hNYMm1k0GqkRwG/mDjTr7Cuychydj6ehlLiJ9xjKNWzGc9bGNv9m5KscB/OWx3ADAq4bM8iMnxZeIpiVKLO6NJDMjollAAgdXrByR1WTnSvRRYO71LLXPY+cUJMAjClvYjNaB82OABI6jN7/Onv8B5iaZjStADQeUEu4GdmM21YbbSL74fzqrXSNyGnNf7GnMDbCDuWDvxwAogBkbQA1wh9wygRVVKwvg43UXTgGoJbDbIPADyybm7mSCOXLrAHVUxGTjfwJ3Z7NVAgVb+DwAD3D3wIp98eiaI9kaIcHhuuNiAWlwDoAs8sxk70olTefhUVhlSrJ3V1KiOW0fLOeVuHfxjvjx5BXZ++7OWWvjoSU7YtRzLyRgBQQ+eeiNBHiZE5ISw9eyND7XcMzGczEq2bvTMZqWCJvPJEs4dc+L8fj+V2PmkbcS7CzAAe2qm+FISIaJA2FQZafCUVwbSBkIRUX9uIK5ajz7v4ffGDrP6mv837/FZ/37PftOilNlIcwp5inOMesNOTaWhwEgOqcxWaChAA8Q47FrUMRz5+PdLIDHtbJBrYCu13gTUeV9XGudd7k+VNg783G2w2Aeca8BepZpAu7NfBNYIU/V5wL4yq3kz7ZAzo4oe15nq+BOYJDn/OaDhcHjOd/HNdL8d0CoFmjxd3nv3+mk30W21svqWK6n/GADvCH7Esk3y2MGj3svkKfiHwAvrcuyB+l0do5nbQHiICLOJs6MN+xCtR1+/GmyP/quAnCSeSvAzgDPMs0he0nL7Ax7T1AQ5pFjTtljUXXIkQWoCkymnSNQ2KQh1P/h9NvesG9ln/pfCwIq0BsK8BQcVZAzHThsdjp4JcjZA/Q+ToYrg4NpT95IJi8DLKXICvOw915rHnasVgF0vqdioFwwhACN7B6ABNYJADN190vx0LI98dvF2xPgUUHz0dWHYyStZAB4O6/kGCUAhj+SbRFOIv+DNWsKq1hBkw21lXvnNYOxxzG6uIrVLgleB+TbVVa8VpTOnPZS1IxgE/dAwEpyWNohUTEyZZdIau1UJ8DTusy66PUAX2kRFTQT4ElOKlZQss8Efcl4CvhxrVL2mqxoC/CU1y85ZC2yIl9Mgb52PfZ6PpDB69JOFAjIQD5jtn8+lYB9BXk6X4Iinc9TAF4ylKWIjAAr44GiMgJ4Vjt5zDMPBDbKuM1gZVWrVvTlAAAgAElEQVSgcPy2Yb32aiiDlyzeS3/tety5110H7F78a8f43TiYGwTwqk2wbfj8fQV3vedRbW//67LTfG7oe2SX6nEwzrhvHoepdihkidYFs3fsda2VgqWxuvjyn2PJpc9i/skPY9iqQ/FvDz4Z/9d/Pha3j5gdDy3aHuM3nIuxW6587YHZzboAtw7gFQPFJGRBRRKhKpoAPPfvKU2+y+RjMKXTN0Qucy2A1y4alc1bmECrF1zJGFZ2Lw1hWTwZwAzcNOJZvrc6mj4eRU3FyKWxLBJQG+V2j9Hg+/mMo638vt+j/984wJPxdVROe0sVWuNn54bXbIxgdYicAtim7X8tq5sJ5JEjAaATU0fVM8tqMM48n7ZP7FwL3PyYCpY4jWboeGxgh7PHc1iEysCpzUEL3jp5WQFzOI4AvASBxXF1EQmDOe3PdQwez0dvPJssXAfwUg55OgBs3ZYMHWydetIBuAQAC7grYNAgj+8aAvAoUrLpdMo9yeOjYMuo9ScT4D1A36VVB7NyJqyfi6sAEHlPAs8C6pLBa3LxqJxJs3RAniSaVwKAN3nn5bh7wba4Y9KK+OUTa+K3czfGsOV7Y9y6EykNnb5fZcgp/4+TQVEDnHkcfJz90evPxsi1p2P02jPZ1JzKnVN3X4knDrwas468FXNO/C5lPYvoy8X4J9euM4Q2hjICnUEvckMbCQyQH2s/1GhUgFLmdwniVMOu+a3nnoe9gR85NHZs/pJRQRuUui+Bm7MUd1JwCfUAziVzAHYI58AOGwEQWAMXTMD5M1jJcd0Ao5sN8DC6vm424kOB3rUBHgwe1VIzUFLAHXMr51ApSsT84zw8H9lzfjmHGwZPwKtUACxSMpi5foDn1xhfj6w5loWPkAN7LaggT+w9vwUgFkiskm6+l+8C6LGlHDRBXpFplsq+tQBUAXk9OVstizeAwctm3AJ3kmkWkGPbUAKASDRxXqoD47HY2pYyJvui1l7fe9b2ZLIAkwZ5QwuuyHl1oSyxX7YN2hcJZWEfcVpxYJORdG5hAtZaiEXspGwM7BPvbRlMvkPsogujCBh1II+KlIXRs+zREk0cOfX9ayWhZa51AUoA7ie5nhAknAqT62AiwYKSi4c9YhsE8JLNK4CdOZq2zflkpXerGXhsnRhS+m29HxO2XYz7l+yMexZtS4BHs/PhzxzpGLzJu17Msc94m3OM7+Z8P+ma3XMvscsuQMP/yc9zQIG1g/EIOGUt0Zor9UvKNAcAvMy3K+2CCGY8hSy0gDu+l3NsWyPA3gHu1Pe2KpXkl/QWt7KvxP+oOsk909omIMxj3VuAnQAxwI9ryvXiOvI67+GzAERV8ARo/rHLu/5yAE+Ff2oAW0DvRgEe88PH7uvDvcYP4ppVgCeQl8GcbHqu+c5cYT5UgKc8PwUNpSDh+gnk9durAQDvapVs9oC6IaCvNEX/kjJNyT6rZNJ24dp7g7v+c2ifD1XMGPDZpmtfrwd2yb/J/xz08p7q86gF2q3aYK0RkDiwdwsv/TkWkQp1/tOYuv1y/HTyivi/fzUmvvvIk3HfnE0xbv3ZGLvl6s3CN1/777llAA8jw9YCvDnHWJQ/6QYGhiOlAGbNGAiWaJbeKOn0WUJjSWUbCfLjYqTTUKf80WCuLC7JuFk//GkWQ8AwWzpgqSi/zwDu3zJJuEmqT2PQEyEt0dYiEXB0I2Wa5TU+U8FdCwDF8Pk7ewx0GuvC2DkPryR+d+CuLNwyijg7yJlskBqAl6DttWJ4K8DDEMPUic1TIQVXQesAXbJyMHNy3uzU4UCaHbAjaeCHrBIGD4fQG2ycZGUwd+di3BbkkoC6S3JOM5fockxAurkZKWYBcN5vOJvNnUc8fzIeW3c6/w9TJWBWAB1gzqxckV7C5AHqAFuZW5dA75RYP1oYAL6QUZb3jd5wKlk7STTpaXcsPweDh9xTks8LCejuX7432buHaXCerRGOpbRTQO9Egj1+k2MAZLG1Uk1YPLVNOBdukwDAm7TjUtw5d3P8aNKy+PXM5+O+BVtixKoD2eoAmSUsHMAugcmB11OCxPVOp5/cOwAe12j92Ri36XxM2H4xHt/3csw6/GbMPf47OXQY9iyLrTykJTBrhcGTASTSWQ1Gu/hjBFa5l9CLxdh07y35Z0RKk4EjaKJ5haFgnqVjzZzq3zLwouqdOQ8Bnd7y2PS8NSp6LPaOeVTXnvfkkFGI5vh7xUmwTKkX4JF/xzwAzHkMGyB1AG9fyT8dkoOHw97m4JU2MBkprtePa2nD6utqoHdtgMdnGoUDkqzTv485xwTw2ibnBEcmbqPo0NWY3AA8gy8DWOY1jwFfAK4ObDWFIq4F8BhfFFnh2sBS8D1aB8hXFHtPY3X/hn+H65tbD3togKcCHCnTTIDXX1mzyPeKc5osRKmCmg5rydNykMv2p4I7M3iScOEAZvAt7UcNDirY16sU6YJ/AwCeAocKJmrc8TvaBEA+TufZoK5nnwxfy7LVx7IBBaAmwAMoCrjZobUtYc8mEFfAXZGo8lr7Op8V81EZnc7Jx7FOoCdn3wBPjpwKGEkGKoeNICbXMX8/mUtY8w+6FgnYEGxLMly0IElgVPK/eySaKhCVdqvYLh77XiZwSRtX8sgKOIH5Ypt99N0Ys/Fs3Ltoe9yzYGvct2RXPAzAW/NC5uBN2Hohpuym7czrKZGcW4pJdb7IBaqi6jy4xr5GjCvbUQCpc3kBdwZ4nJsBnvNWvU9JJoEL+m8C8OgpmwBPuYbYbwMY5d8J3BngKeBVwAkSQ4paFWDSA/AK+OF62Seo166AukaWznklUDK4QyKaDepra4Jco+0HZdBPEkevXd5fn8ETW+7ghXytP3ZpOdiABK/FD8THwiYIyOm4E6gW+SjXKn0cj4VUYfSCPMAd948xaR8sAzHFx0xgV1r8cA7Ypl4mT88N5PS/wQBvkGzz72Hwrp1HB+Aauslu2Lb0n4de1336i8YNYyfHj8BcPm7bHSFhvQIb+bcegIcNNtBnX9cD1oSymb0rbSoS4F36LBZd/iwWXfws7/Psw2/Fg4t2xH/cPz2++8isuHvWhhi99nSM2fwNg3ezkOktA3hMxlyYT1BgRcnUGDdK8bKALbv051xUWFCZgDkgCrWfE9LGNI2IDAkLBRPXxtlyrARqjsymPEvvQ+rChJeBU1RUSeuOmsro+/f4Xv1GMf656Bcm8DzfibHE0LriFd/5e+nYSwTU/6MSVcomuqjo71XyNxOpOV+cXbT2/BbnJKeA68YC56iaIldE43hN0WAMshZyRbMc2SIqyOJNtDGjpNlQVaWcSQhXRLVINB3Jd27Rvtcyko4RtGNmp5DnrpKH48brbLBFfo8BH+9zvh1FHgB2ySpsU+l2QN+4LecSUKnapSpeOkeOFgT5esmpA2jBpLGHfUtWzflxRQLp13gPQA0QBqASewaw0uuwal1u3PoTCdpU7RLwpmIqztvjM/xeFmEpeXcUVIG56441G5zvzwqaD67YL/Zu3fEEhgJ0ApoduEM2ikQ0m5yrDx7MHVUzJ++61MPgkftIq4e752+Kn09fFb+e9XzKNYc9dyxzFifSv24vcjgkciqCw72AMYXJgfk06wmgplH8lD0AQoocMG4+6oqCZIT+4p+71iWd8S4J6QYg1cgoygi4Ww3Ie1Hbyqv/FSv5zBU22hi0TD2SGYx7mUeUNkdW1PRpZHzLKfY8dxBEMhBLPyzx9t5OZwaMSuNpcq+IwiMNh8FDToWD5nnjIEhG5LPI0JsJPsRI9UqPXWjF8yIZKXrGNX20kM+xzrCGcBxSKchgGsj17xMgv1wjtoMAHu/B4NpQ46DQBJk5zzlM3v1S3mvu+YStl2Mieavc6+1Xs8chwCu3ZCM1bzkP97EEcIlNKz3pYNRK7lA/wPNzAOV9yw9l8MaveU1wACjXjK6liX4vr1vH6NX8PzN4ye6U/CTnZplBkaOtoJULLBgQDAJ4ivJ73dTaaeDVsy8NpXFc2KpTrRwhObqD8oVwTsXyZaCC4hAEFkqwwvLKVIqkesMM2uftzbC1ezEa7TkxT5g/SNdgXurc6WcMla9tx5+9AZ1fSyeaXKxi1yqToyIr2MdcI4oTJ3lmlanaZgJSuDeMSdQfAB9Lxy2T1v7NwoaJzbM0k3vNY8AUeXpimciD+yjmkH5w+qOYc/rDmHPqg5h7Cvbrg1h8+oOYffiNGLb6UNw9d3P8dv6WuG/hjuwfOnzNERVZKQAPGziz9J5j/rAW4YvAmsFaYbOx74AjxpbsqI6HtYNzAdilLcWelo3AaAV9AnwOlgIA+RzrDN8heShBWAA294b7V8EI17l3k0PNWicfyQ52TRuxj+D7yd4AT6+J4W7nS76n556zdom9Qx6qY+j97ezbm33vSoua7jHrfO2DR7CNMWPQbP9Lfpr8KftcAgs6F0mgP821Led90/KBsckxo7jI+9IV6JGvw7hzgJv3Mh8Yx8z1bP/QVX5UGX9dzxKEo10XwObK3xLg2P61+/61m+e2i+2+2sgKyCiUorWd3DYVUmFvlsx7vudGf8fv6z3G3mBsvqezw7o/HlstSKvXQtcBG25bXm1rkbqW4k0dsOsHeAUA8juLL34W8wF5L/4lFl76NGYfezeGP3M0vj18YXxn2KL4+fQNMWINqSuXbxa++dp/zy0DeGmACshjQrK4MNkANJIhIIkQqGGyM2AchfdeAE6RtW6ROCOAx2LBaxk9LBFMHhOx1f9UCctRT8tbHE3KyC7vdXJ48x0Ceop86vv5LYyojKXkAzacWjxtfLPKZSY6qzqWgJkAmwyrDTBRJp2/9pL08P76GeUY6LUqufBzR+xkkIg2irlLpzV79CC/fC2mIrUs7J33RNVxwsxMpNOXcis7gcqlSUet5NNVR7FWwZQjp3w7OXk1/w5wR+EHAB6bH5MPJ8AmBg1wpdw4gNnJLG6ShU2eO5qMGA3DYdDIg2NvZswALuWPhbFzjp2kmAA7GDdV0cz3lfw8AbhT2aScZue8h8+qUfqFfJ3HU3Zc6hqcA+7GbzmXADKbo2+/GA+tOhhUz3xo1YHsTVcrbooVFGuoapzk3rl6ZjY333o2e+C5/51z8Ciuwv2hIMpdczcWgLc2pUfD6OsEy7mTPnncw8o49YO7kZnAfD5BNu+bWfJgcT6ZI8wzFnAWeIw3Rm4lRq6RYVaDJePUU2krwd1/xaoC7PhsGsnLfy0G34abuc74VnDEeaIYZDtSOPCKLBORVV4Fc9dzXE6mjpXj7TEw6XjKMWLNcGAHJ4pWBk+UYkKqoqnftLMjieY7paeVKmgyjqfsKvLjJogBQAHQwJg+MQjglUIeGLd/JMBjDWU9Yt5P3ftKjN50LiuRAfImbbucwG7qjheDrQN42QevBmT6AV6Cuj6ZGa0SekBZaZNAkSP64MFycj20Brg/pRh+XuvWgxJE4jXGNQGJ7lrC6iEVh4lOGR/O8DvpxKXD3ykRJI8zGBCoExNyfYBXJGgEx5LxsdOHHflDgmVJx8jDq7l4BnrX31vGaQZQAC/tUJFE1sdi4xjTvVs/4GuBnR+XAhpdBWVJ6jSfZE9kn8Ro+XUcXWwOtsmOfufYp9zNLIlA3xcDeDX44nxy7Ca2fvKel9PuCNy0zJd6x7WvC/TQcFxterr7i0QzpYXkjH0Ys08I4M0981HMO/NRLDhLlcUPYsmZD2PG/lfioWV7E+DdO39r3LdoRzz49N4Y9owAHvLNaXtfzjE2K2XakncC6gzwslCJC3m0LYXo0ZjsnZhHgFyXylAqhfIcMKutAL8yrgG0BnjYZSTj5P/Bosonqa1V5PdUR9rPvUZr3RsK8AAzuaYWGWve44bNa+cKc8rrLJ/pAtIFCHFNhgC87FssG9FVB+7AnQN5gwCeckXtcw0EeA4aFGDL+s1YrnOaa6VAdtqK0i/T44Y1nfvDefm8Ge98R87v0kOYNdmg0/6mbUjav9KXGVaLIFr/1gIpP7adbPeyl73gTcXHWkDYPrbM8tptg/pz1VupaS/7WG23j8ntvQToZI8F8jTOuAacv20q91fB2b9mqx+PwXav7+q1wf5OX1O9H58etQ2A/5OYe+StGLHiQHz70Tlx27C58dOpq+PRVQdjzDdtEm4aML1lAA/QgqEBjDi6kpFB5GAuBZz7NhnWk7AYjyIBUSRIQE+OngspSJbCwsHrAoTq9WMjyuKCQ6ucBBzGP3TyTL63ykxqZInXiKzxHQJ4fIciezhVHcAqBU14jf/rdVXeIvrI8wSFBehmRLIYaYwXn+m20uOORdcAMlm8wujZSOv3FZnmcS7WRbLgfCJHGnGcMi8Lxs0gz3l4peIlEXycLjNzkqbh3FaHLR1e59vl/uWgCTlMHf+rzlwttAC7Z2CXQG/LxWSUYJbGbRZISpBFfhpFSDacSsYtgR1VK5/TRsuBbDtA64EC8gzU+AwAjmqWAmalqXkBbDQy13YpmbcsrrLlbII0mD4+DxvHe/gON0gH7MHc8Z1U3eRxFmkpwBRGLkHjlnPZ947iKvS/G/7c0QI+1fcOsMqxAmb5LcDdqI0n1QevNDsfB8grrRLogTd1D+W8BfBgIu+cuyF+/viquPOpddnAdwRFA7ZdjslI4LpWFKpWynXO3LuNcvhhWniN+4s8CJaJ8ayiDH+KZRcLsCuLOgAtGbgmOuno4sA9Wv0C6jqjYNauRHHt4OI82glhzKbzTuuOEtl21J4xTGGUNsINyMOJxIjYgNhgsU/jUoo+sA7wfs6V73ni4NuFSZATkNK+ksulY3DrkLcE3Mg/LQENGGjGuecC1zGByVcM8HDAiEqzPsAijCk5eMiar8ng3QjAa/LikJQlkG0YN8srKWt93/KDQwAea4dAHUGiCvRYH7qtjNkWOFpZwHqFQ4wTLWe49Ows8rgEfqW8vBzALwbwBGCkpEjVBMqJIvE3C2eJZpsvpNeUh9cP+Nr3dd/hAlxFtoj9gVHGprRbW+Ez35N5673v0furbbGNsW2xvbD9kc0QM25wl7YDW1EkrQZOAn1ie9LmfAEGT3ZTdho7yhxkzz2aQq4ngZAEN4A3zXMBJTNhVarJ69zv7v4W5sbH3wG8Mx+FAd78M9jA92PJ2Y/i8d1X4/4luwqDVwDesr2Zgzd6/emsGjx9H0Wl3o455O6VipXyQ6SiwTfhmtqmEnDimCiownjkXLKoSkoyS1Ci5LCbrcviZdleSFWoAbJ8VgBPIFYAi2uObyD/Qj7NUGBnp5o1zk44a7accRW64Zpz3NzT9v7q3r6v15r2E/r9UqjmHwzwOC+OT8AOVYYe85r9NQEDF+hQkA7fkeMH0Hnjfjj3EXDHfclxUwAfPmb6RvhLpwmeowyDGWVsAuQrMPZjXdNeFg+JogGc9wZL7V6grYIzs3iD7CSf4//6n4Bcfd4LBmtAVQygWD3LL70XkNN3+Hv7c+F1bHk+CV59nn9Ju+/rrmsBWJNMmde5N/Z79b7esVk/U0Fevu+82FH+n99z7k+x+AyFqP4Yi059GNO2X4o7Z6yNbz80I257dFbcMWFJPLhsR4zddPymAZyv+xd9JQCPScqExfgweSVJJF+lShM84ZWz5gVAoK2VhGSydzqPMigZPSx97jTwkH7i/KgHEosKCwqMHUbU0UbAIJsGcN0LJIodNHvAd2BA0zBS9apPEmOD4SgqC0wa4JIjkM5tSXS2YeY1G2P2vM7GIoVBluH2a0qU5vdlnGWULUlIx/kk8oV3Mwoug6ncO6KKMHgyuG9mPkQapNLTitwbovDI0CpgECOHw6aIe+0Lljk2RbIJO4Djls5aKS/v9/PZCdslywTskRukgiiAsEtZJATAlXlvCZxOJjiCpct8OQBRqYjJc0CVpJonO0YONk1l/y/EVCpQUoly5+UsfsJjWDYDMeSOvBfQBFgD4AHAAF4cB0CP7wPMSTpaGpyX6pzOxXtk9aHsdcfnAaYPrTwQD67cL4DXMY2SaXIuHLNz+3oAXim4AsAj/w6pJi0SkGsC8J448HoeKwDvl08+E3fN2RAPr9wfj607GeO3X4mpnTxTFQy5FwbSynG8KOZu32vZTHpBOhTMvSq3wsBJmmKJSoneDWDwMCZDtpRjKoLb03S8AXc4qDgzNtiS2uHMAawc0ZcDhTOE7JGCTMhIDfJwhBOYJtOPoZZBkgOkeaz1A4fi05z7Kc984b14HBbqoCRhYgzNdJf8uyxC5GIJVI0UI8X1JIDhDZDnsZ7M1lfK4LEu4jB9nE6Oq9KSewfAY5uCTPMfwOAx1yXRPJjsoBk8rg9zPjf3Dsx9v0qgykNdgEX5vpKOJ5MHyMvWCQIDOHSO2HcMT6mCimNXo/1E+sv6mSoKBcu8zrLmOrIPU5HSrcLa9VZjNjPXu7eMs90b8AnolWItaXPk3BJQdJDDQcfe/Y0zeDoP2wTZAM7XdintRjnvakN0DXifQTF7AYAvz+BhU71l0DTTGz7J+warzH1Mh7w44pnDVgqsYJ98fwXklW8JG6P7KzZf9/KjIQzenNOSaM479X4sPvNBTNp6Pu5ZuD2bKadEc9GOeGjZvhjx7AsxZsOZmLyTwlKvJ9BE5ok0E3BnPwSfhGub17KHvROzD1DDZnqDae7ZqF5cgJ3eozVH69nbHRhh7XPwioAz183rscHcoD1+jcGIlQGsgfgqjC3udXtvdR6+33W90+/fKgavrsttEN3+mP29Xh9MIIz7w/jkeD0mmP8u/kZQqzKjLsz0boLBNuAhX1OKMX7HAU2uIdeZvRkrlCcKbg6wcx046wVjQyX1lmL27g36LNPkOY9Xv3JjTc0H/Y6/U9+l7xtin5F8pkSz2mjsNOOJuWvA7fXJVXqx19he1qkvAvC4xrmVKr/zKXR28uOYf+bjePLA63H/0t3xrWFz4j8eeDxue3hG/GDUvLh/4eYYt+HY1x2X3bTzv2UAzyCIKBwTlQWIRRTanIXVEUcMLkCKzU4ag0pRqirb9ELgAWTjwmDlNQ/Ydu/HXkzawcpr/g6/zmsMdga+/+8FCWcAAAYrab2+JQCcD6/pXCQN8Hu4Dvl60YPzeZ6z+Oh/kq05WsnCJsMmw8xvCshVx4XnROK4rjzWtfwwmdI0kJmo/l7mMtg4YWCJpPL/dJZKdS8DPBw3HhO5R67FcyL4vJbPu5LproanKnv8DyfPwK59jkNs1oPIPs4yjvO03Vdj6s7LlRmDzSqgC4AlWeT5rvAJgMtA0AAsmbftSNIupLSSfebGbRWLB/sGMDQ7CLADMAIUk1EroBGQp00ySmSfgDKklsPWHIlHnzkcFE9BgkmlzF/N2xzk2wHweA8tEnhOBc1H1xyO4c8hJz2actIW4PGbyeiVdgnZBw8wue1cTNh+PiZsg20TyAPgcR3Hbz6TEs1fz3w27pm3MR5dfTBGrj+VAG9al3cn9g55Joxp9hQkH2vb5WRRnjryTiw4+WEsKnJmGTZLMv9WG3I3kps2culIZRu97B43+n7PV81HSXMwEACtOcc/6ACdouFygLK4T2GUs4orJfezEAeAr+arzDvBvFN+m6r5GeCpvHnvmiCAh4ECKE7bh2P2ZkrH7AiJuVPuBk4ozijHAkNVAUsFeDlmswJlnRNfTKLpyKv3isDaONtYDzXkcigG5eDJOf0knRruPcWLxm+5mOBu8varMXX7F5Nozjx0Yzl4BIEAeA+ueiHBHOsEQR+uUQ/I213yGAvYQyKMNNNMntcLQF5uVFwsUk2PEdauVrZpMGAWgsDhFwF4rJNWkaQkj3UYmWYW9qo5eC0r1z7ul0pRNKjL2ytMYL6/9KpjXMqWaF9Zun5Q1z6/NoPH8dtuZsCkkzEWJQesR1aflLwRm4LNdYCRa6Vr9155nwFesTVfiMFTBU/spZlIQAv3jgqa7B3AyZYJzC9sBUGcAt5x3gU6VGQFu4R9EmujXPIEooNy8E4rB2/Byfdi9LoT8Zs5m+LOpzbEPfM2p0Tz4eX74zHylTeejSk7r8aTB9/IsUJLmAR35ANnzp1SL1gbFACSXeU4AKIcE8dr9qiHyQP4Jfh7U2OX8ytjlvfzWa6BGDw1Nhe4lvOM/8F6zJpZgZ3ZrPoa/x8K8JTnBkjMsVDurZksvWY/QfmEea0JiJQKpYAhxof9EflmHFNfDt6Xkmga4Hkvm2B/yj5Zrt0l0O5KrfhO3IsMBOR11LUkEDSJwBuBpKzSWqTdsKsF9Cm4zRiqFUp1frV2g/29vK55bma3XHRlqNRxEHjyut3uBdwAb3XjNZg521Kt+70gcNDa73SIQayej0e2WHald32iCnUpWtgxqao9gV3GpmIjkQu7TzW9qrHVBCGw27pOlfzwGOW6Ociqx4WxK7/DmEwFzckPY+bJ92PKodfjN0t3x7+OXBD/fO+0+Ld7H4/bHpoZ3x82L+6bsyUmrDt10wDO1/2Lbh3AS+AmbbgXbMAKk5ccPAMfgSxJPRg0lokRXWHweJAx+TXA2gGnXBctEuTxabF0lEuLomlkf77uvaDk55o8Hj6XkY6uupbAG6Aso39dURQBNQE98pp4rkahGI8EcX0NSAFvLKr8Tw6HPsdrRGJZfA0k+b8jUmb8+B/fgfHmsTYxfgKGiuiywCWYK/p0G9LOwAMQkcVgVI+8kz212APwDPTa57zWgb0CBvk8r+Hk4Rz7PTw3sGMPuHN0H5A3cZsKlTifDbAEwDMbZ8kl7Jtz6pyjl/uSVweoA8iZceN7AHIwcsp9U+EUetIh80RCmQAM+WeRgQ57toK4R545lIAOoMZjpJf3LduTRVTufXp3Pr5n8U4xeBtPp4yUCpqAOxqcAwbJF0wgl8Vh9LsATZ9jVs9EHkqxFXIDuwqa54NcPLdJAGjALv7qqbUp0fzt/M0J8B5bfyrGbruUEk0X/8C5dmsJWDyuNfeA+wO4W3KWcuDMO8l7nG/nYij9LN5gmUqvdMXVyFpgxxQHGIMAACAASURBVFzFcAPGcPYyEnjsg5h5mNLiYskAcJnDksDu1TTU5OxMpF8iFVnJ3dqHxAk2Tzkrc0s0EefAxtnGxr+ZjmZTZRDDBcAzgwc4MCBgDmhTwANnLAsmND3dPGYl0VSlWMYy7B1FQZ7I48MhxRiqYIIj8qwnXGO2ZeQjXkf2g6F23sZQI48T4FYJOB18119i6UUAg9Ye5jz33y0SJtMDD/ZuW1+RlVaiWaSmBlmMNQIK/Zv/z1jye3JcWqJZ2i4I3LmarqtotnJN5fVyTQ3wevb7X8vofILsZEoKECjSOIM8OcwKVHE/BRAqg8ea18nUMh9JQTGvlQmQugCb1uqFVCQtFZgBZ66YaWbOe1cVbNk7HveAvGy1IxZZDqweO0I+FOANAnODXpPkMsFa08yae8/5MpYVvFOuO85x3ZTDxPMW4PEcUJPXphSlkD2yTau2buicgwGo5+mgKHMeAIQj3jFaAJ4iu2UN8MZrAuySQlrGiZ1injpvnzVkPoEiigqd+jCeOvl+PHXyvZh3mh5u78e8Y+9knvYvZ61PgHf33M1x/6Kd8ciKAwnwqKA5fe/LMevI23m+C8+rDgB+iEG+Az+5PnAtM+9ToNM2FJDGsXPcgzbAa7cV4CdwV9jnUtxFuXdcY61l9lnyGjeqIr/OPv2RIrPTeiu/iDHGmGLc9wY6NO7TnzDwgz0sbDfgTz4EKiIFDfBHuCYCd18A4HUtrz7LVhr20QzcOEaPFQfU7fPxen2fgSB7AN4HHagWiyeJJvbBAE+5jwrgce095nKMwRxnsEC9BhlHgA4UJVyzWnuBcSD/M4+9zOms+EwhvG5T6yzy32p+nvoD6jU/drsBrftpJ6/wWq2CDBBrX1d/wfp/rTFu1zK02FO7BrWgjvWLtYxCT7Bm8wBypV2Kzh+yALaX7YOYfRQf8b0s/EMxso5dbvtDpg+seyhb28ow3Q9T9w7gyBrAhl2kWveUnWfjl3PXxv8eMSP++d6J8S/3TIx/vXtS/Ovdk+NbD8yIXz+xNsY8/41E82YB01sG8OyAYJQUMXo/nRIWEBKbiUALALmYiSeaJ/q1Jr//770mp0EeC0rr/Lkhqw1u776AxZK/o4XI8lC+vzIRJOjnlguiFkZAFwYSECYgpuc2muy1yJZiEvTcKpIwIn1Em/i/DDeTDmdF1aAE1hppZnFYeL8WZwM8vUfvrw5Nu7izWLK4Y7g6oEfCdwfo1IjVDp6Bmvc4tTh7CeRKTk46ugcF7uSs6f+8z86bH+MAAuzEMsHciZ3LQiv0lisAKKWZXVuDkrfmPLZ278bhtDQoUk6Yt665+LoTCb4Ac2wwcZJSHsh9Pl6xX/3rVuxLIAcL9+DKA8nUUTgFxo7XYOhg7gBy99M8d83hPF5+j+8BBCLbpME5YJGqnDB7MIcAPT8GcNLoPHvglfw7NzmHuXOhlf+fvbf/iavbzgT/hfltfur5B0YtzYc0JdUU062CngE0l4G2mAqpWyIw0F2J3+DBSoW8jQcPvqGbTk1IqlW53EDHDu5meDME0jSkTarjNpMY3A1TuTE4ceD2G6pjQeQISxYlWSoJ6Rmtvfc6Z59T5xQF5ssvyxKu87HP/nj213r2WnttTfD+WAnUlMZPjf4mEv/Hb+Bnxmfws7/xe/j53/oDswfPNX0jQpeZ/WOFLwnRVI+/vPzaIXcTz3+CX3thOf4wDlU0wWOvl+5v0EZzJik8ualJSjk70cKG6jvmrEca4Hki0efQ0T447cWVhD8yGSYzLiJ29EfE7hdm/wi/OPdSE1dyHvO7JBiyFo/atdbi6f7tXeWmPYVErrQ5KJ2LRRpD8p5J5z9qgUxrBkgYZsFN/+pVYjKx0keFkKaJ8CQcybSY2i3f6z6gnawQcdReNMMInvY0dzrBc/dnBBM8vfrLK7VUD7RpnRaaaGWa+jmRUNLckgaXtHea4J1iovn/uEckMHnj/s+/bn9nrb0++Jz20f7Mry2A9igSJoQP4UR/1NfpPvjPPTCexwj1axE8pcVjTY8lULvCMnmB1dpXIgh6PHM1eZrYaM2UK8jqsZKFWWVFwRYVIQTPFqJqXXsJnhHKqs5A1fvASQDy/Pn25On9diEETy3m0VhvDrPmc+HMuE6Y8KKFM8ab8Z4JCxMqCkc48aKhdj7DDlr+Qi2+0tysTFiVZ0UW+K3FVd+cSYSF8kaCttrvzXu9jWaWhG6qQyLrXMdE2ClP/Mv1qQjeMptp0t7dtw7B+8HqG/zg2Q5+oM7wfIPR39vEP/hnC/hfR/85vv+Dx0qD15v9v5H+Z4v4+d/8fWSe0tEwr/Bo+cdqjlZnfpLsofaw6rMAFUlWREh7aFTaO3PmHY0PvLCgSd6fBBI8TfqMBk+RWu09U5eN9v++Vn2VFmSJYBDJIZnFJc8sz+hnmuDpxWlecFYLRpYzOhoLKS5q52pxQ5ktk6xBY5LuA0xatWzhvlPknoi9OUic5DEtm1Fdc32bBXNrYbDKyYpF8By5i9oG9QHnGA0yB9Smyn4Nni4/46B/yUsw5U+31z81xJSIyI8ViaP2pRcR9FFPSmtqaVNJ40phCXMXC70IR3MT9UFahFR5MVt4mOTx0Q28sMO/evHHJl1ae+8fG2iBiJ5pEuc7T9mc/0rvOV771yZomqTt4p/QdiPjndf+5YUoe+HJ/kaRO4twuQRPkzyan0lLx8+J/CoTTcurK5uyqrb6h64CxSXxWvYm7HhRV8+9dPbsjzH023+An/76V/Bftffgv+n4GcR++mcRT91DY+o+GlO/gHjvP0LngzwGppYvit/c+niukODpCYImVTXYPHujzTOV7ftP1CRCwoleNdACnDvB6VUA3Qm9Rxq4A4UeMKizckel8PyNXjXVTlhoEOR33l8edFh1TVo1PQnzSg/dU2egAYdXS/XAockYXdOEQH/uCpk2kdHh9XsadPQq0yZ+SWks/lgJvUT4KA76o0GJBjX1p+LUkzavbqr3nI5zBpSljaC8qLj0iq6O78dqkFOTluUNjMgbCXIk3JEgx2SMBFwW7OgZP2chlzUbdE/CHJ27RsSNjj+ge3X2ndn7w0IfaZdIw0B7w5TrfiI+U3RkgfGKSccgmGds4sgaNq11I82b/iPnK/Qte9TkcESwSIOmiNYPl5RWjUwriZCRAxTSwP3MxO8okkZErWdCa+bol7xgqrPsfp3IHhE9Tfboe9LM0R/FQaSP0icNI5EvIn4UlrR9pLlzNITqzDztXIVMQrVZ6DPlZOXek1VXe/cvtVkmkTsmePqwc71nhMpJBO+nHv4QPf90Bj/3w3+Fgd/6A2Wi+Uu/Y3nQNGZwVFekgf3Hv097U/4Cv/qHe/i1f/ctfv3Ft/j1Nb3nQO870B4zwwgekzjvrztZ6UnNnGHpLIKw1k6TO14dJO0dkSEywSRiRw4YaAWWSB0ROvol7R3tK8wYgqfKNk/7LMg0R+/HYy0eTTYkFLga/b9UgoRN8GhMUd4z6Yw2pWn7E2eyd/sS7wP8sTKr4v0dRDiYnPDCBLV58jZL+Kq+ofbbXC/BIyGMFtFIYKT8uRq80wme2kf7O69UWZjMBf3S2OD/IwyI4LEXTcKDMGOsbELMONq/gc5XPpPgMbnRi2N6kYsFXHsx7HoJXhBxq/eZJiI0B9GcSeSMBXpHe2eEWRr/nTnEM5dok0N6T99SXDYe1JZ4W4VNgLVmp3qxVQl5ZmsECXg031K81M+1huWVWsShe9KsEAHSGjCtaaFrmp9o/iPSR390z3Mr1akSztWeQk3wxlb/TB2T8INVTfD+aeHP1Z5rsqogDd5Pk4nm2G/jf/u/5vBz+X+F//2fP8PQv/x/MbLwH/DLK68Vmcm+0Ee10OIItQ1Kg4kxpannSftoBJvgaZPLIA2e0hpZGkp1z6aoxnqAFnw1uSBzQXdhmkkOa7PU+OaYwblWF2EET7ULX5sg2cMtmyb03G6ob9A3RPCprmmxiMkdWVd9LsGjclD5aKwm2YzGZv6jdqLJLaXzl2ocV5ZU1jVpVgkrqhfu01Qeqh/CnjV16tdyzMR1wDIVlZ9x0DIcLcC7BI/yofNpaRmVFt8lckTAmHjRr030/OSOyBZZBFAYTfJYA6jnTi+xY2sB95e+c0mcJndE8NjCwP61Pf4yyaO03e/NkS22oydF+LR8S/XhlaUJC/1HCwesOVZ923iu53bp1q2Og2RqvdDwZ4rY0Zx777df4KdGJhH9+734W//d/4i/Ffl7+C//3h38nZ9Koyk5oEje3+n5RXT8o1/Hz/3m7916YnZRAFwpweNVMp5s2WyRJikiOyTQaY9brjkWmVbRHx2Kzp2SVhrojxqR9+8v8E+eUYfdVU5UqPO6xEyHdUlj9WSqyZwhdWo1Va9i8GoGxUcrHCQw0uBCExDb49PKnHrG5/aYg1v1JGETM9fZCWkJ6I/MDKjcKi627ze/hAs7GnAnRXYCoc1AaCCzV7TJxIwnSb1XQJuTaEJJJgzkTXNTraxS2urPmE0qkjarSRo5RSETPyJsv2ie0T0RNPolLZHa5/Xb/84hbORRb4DOXKPDxp8YAvdb2osjCYL0RweS/9xvPsPP/ujf4B/8xjL+4W8sKeJFmjXe58YEjggZacJq/hGZ+yGROW0WSQRLkzD61WaWpI1TxOuHS0rDRqaW9Ke1cWx6+TuK6GmCZ2vyfleROZUXldaSEz+Zev7C0z9UmjkiiqTl0wRvSWkLiaBSGO09U+/5431/6pgEyzyTNXjq91/QQeSuJo+cAhDBSxDBGwkieOSZ0NWWkiBOGlkid7/yB28NufuPitjl1v7yTAQvSINHK5JM7HjSUwfXqkPFmdzp1UFl1/+vtekHabmGf3dLCXu/ZLR2itQpcvcSv/iNIXizPoL3u0zwSOjSWjLqrzS5aIHINbX2a/CovxIxpH1yTPBYsOU+S+Y7JAhTP6YVYOoftL8siOApU1iL4BHW163BU2doGkcrZB7NJrr1aPCIrBLRInIWROz4mZ/c0T21OdqD159fVoRXP7PPydTOaGwcL53gmUUtFga1wKs1GN8ZgmeOO6Dy0HzKgqtD8BQh0vvHVNum9m3+qM2rcMb8keZfTTa0eR7vCyfS42jzjIYznOBpjRMLySQsUhpE7mjBhhYxSUuvzOjMPjU1tznzmz6XUlu08D61egmedrLyK3/4VjnG+ul/PKM0eD/1f07h+7/8WBG8r374r3H/cQG/NPtHeLi4ibHf31YE9lfXKN96gZmsbjSOvO+OxhomyJp8uto7Jnq1NHhe802eo2mcocVfSo9INQnENI7ZhI7GNPv+LBo8P8FT2jpjpkt1Qn9UzlCCp87m1VtnLoPgUdsIJniksXPHcb52CZ5ut5xvIt9qrDZyFBE83ntnk24lm5m2rkie0mhWa/C47WrCYkheAMFjLRsTOjaL5Hv7l0gYhadnOhz/eudP97134dSZW425pY7PJYF89qZNNjl9fmb/2mSM64DJnU3odNvTpJyes6UM1Z2Sr41DIAqn65NlcS1Xk+aO5lya6wef/hH+/g/+BWJ9I/iv/+du/Bf//ffwn/3t/wH/+X/bhL/9P3Xh73b9PP5uchAN3b+I/+WXfg3/8EeLF8Vvbn08V0bwbj3SAoAgIAgIAoKAICAICAKCgCAgCAgCl4yAELxLBliiFwQEAUFAEBAEBAFBQBAQBAQBQeCqEBCCd1VISzqCgCAgCAgCgoAgIAgIAoKAICAIXDICQvAuGWCJXhAQBAQBQUAQEAQEAUFAEBAEBIGrQkAI3lUhLekIAoKAICAICAKCgCAgCAgCgoAgcMkICMG7ZIAlekFAEBAEBAFBQBAQBAQBQUAQEASuCgEheFeFtKQjCAgCgoAgIAgIAoKAICAICAKCwCUjIATvkgGW6AUBQUAQEAQEAUFAEBAEBAFBQBC4KgSE4F0V0pKOICAICAKCgCAgCAgCgoAgIAgIApeMgBC8SwZYohcEBAFBQBAQBAQBQUAQEAQEAUHgqhAQgndVSEs6goAgIAgIAoKAICAICAKCgCAgCFwyAkLwLhlgiV4QEAQEAUFAEBAEBAFBQBAQBASBq0JACN5VIS3pCAKCgCAgCAgCgoAgIAgIAoKAIHDJCAjBu2SAJXpBQBAQBAQBQUAQEAQEAUFAEBAErgoBIXhXhbSkIwgIAoKAICAICAKCgCAgCAgCgsAlIyAE75IBlugFAUFAEBAEBAFBQBAQBAQBQUAQuCoEhOBdFdKSjiAgCAgCgoAgIAgIAoKAICAICAKXjMAVErwPWLofQyRKf5148rZ2yXYfd5qwMQyufHADn1Rw/LHi3l/GVaWM40+XEbHEKQgIAqcjsIOcGifiGFw5rBGcw2Ww9L5GsCt/5Y51udefkfinMo7rHerOEvYsWbqK8fYs+ZGwgoCFwNFKRssJXXls15iznXD5HetruTwdAR5j89g+JbCDsRq7Wdaj32YkeoeRW9nB0ckpkVz564DyvV/GIJXh/jKOrPxUPpZRuXH5tzIol4KAD4FrIngxdDze82XFuj3Zw5M77gDhErwKtibiakDvW6wl+FlxnfWyUkS2kdJOY/7dWT+W8IKAIPD5CPCkS/0wg6XQrs7hvoME790C+kjIaJzAFpO8ozWM9fYgNb7mETwQFPaMlbA924NUbw9m39gfXsF4aycn14LAGRGwSUVHrgjuKv5onHBC8PzQnHLPY+wZCF7/KCanp9y/7DASLUaeaxnA7JvyKWle5euA8gUQvIPFtJI7GybC29hV5lrSEgTqQeDaCJ5HcPHltLI5gQZrFcgleMDubA8aos0YW7ukQeJkD7PdcURaxvHioy9jcisICAJXgABPukYo6F/AfuDKKYf7DhK8j2sYa4mhoXsOu1z2AMFDVUZQ2DPW0nZeY+3XOF76eHvGfEpwQcBGwCFuSl6II/sqmOI54YTg2fDVcc1j7BkIXhDGJ2Xsrowjoeopidzr4HqqI0MXHCSgfAHj7PHaOJqicaRmaygmLjhnEp0g8LkIXAvB67ijzS9HngeRtDJWH5Cw0YkOo8WzCd7nFli+FwQEgZuOAE+6nUh0aY194mnQxMrhvoMEL6iKAgSPoGDneRZG8M4Tl3wjCFwVAg5x60pq8tA4Grgw64QLIh9XldkvMh0eYz+T4JmyHxVG9eL9nTy2bwTHCyjfJY6zX2QTkEx/sQhcC8HLLRrzowcFHPuh+1jAEK3y9C9g3qwq2wQvUBA5KmL2URqtyrSSzJra0PdoDlv+fTl1hQvo8JzH8h5Wp0dxt6tZq+vbezCUXahOB1YcJx+wNev75nHxBtqicyHlVxC4bgS4/2Sw9HYNI6pfJzH5xi8RWOH8fd30u752TRADx4TXeSVsNFQJfRWsZ2mRqQfzJR8WdU3+QXvwOK95bNczJnjScePTe5iNZpP3iHjCWvmlVfPCFEbSbY5FRFPXMHKFPRyzVvB1Xu9hsiwmKA3W5HnG27cz6KBwD9eqx21KlsfuOzOu1pGev/eOzw3taYzMBo2BFewX8hgy4yvloyq/VvHkUhBwiVsRu0+Tel7OFLwmzADccAF78Opon9t5GkfiTr9wkK9sIEt9oncB+85DfcFpOvJLXfKHLxL71sgfzphGe9u+zmN1z7dQbo0HB/RNfhgpMw42dQ0gu1KqNmVVY0UeQ91mrGhJYihfwG65aPZDXwzBA3gBP4ahgi/fAI73Csh9nUSTGY9q9v/3Rczb5p9hch9heJbyWfjxHryqugRgj41Hm3MYuWfy3diG1Ncz2OKP7TrkfDhjXEgd0jef217sdOX6ViJwPQTvNQss1fvc2NaZOj93IGeA9HUqVWOfdpDrIlKXRm5lA1ubRayvTGGEzCyjPZhlAa3ecDY5s5vEYQFDyo68GXezC1jd3MDS9ChSJHw29mDSY3LAwlwSia4YmvpHMVugfOVx19iiB2sk7ATlWhC4rQhw/9GaucorY7Jd5UjBG85B62gDWRoTokkMzRbMmGD6XqO1p4+FMyIkzscA+Hk0hpSP4R0/H1VCpP+5/TnA45tLlOCMK3WOCR4ho4KDN0VsFfJIKWEyj9XNIrbeHGpBzRPW5OTkEKsP9EJU0708ll76xp/pHf3tx5LCZ1ZZTcQw9E1R3e8b83QegzXhK2G+l3AdxmqA+fpxYbgKm6NXE1qz0jWsxsAtGjfzA0qAa8gs44CJJoCDlYwioomv53T5NguYz5qw4xvBpNILvNzdMgRY8I7QIs1JCfP91D6rnTN5wlkY1ds+aQyiBYcOnyUBP69eDCrjxUPKi1kkqlv+sDJnX9ryR34Z61Y/onHOs/jF48GdJBKNcbRmdP9fnTXySjQOr/VUBdt5TY4jLQNajirMYaS/GRHWjEYviuABPIZGshsW0axgf173/4a0zu/WZgGzD2lLTgyJvBmvDCaV11OO7DWixng3bKQxg1XPgt8Zy8f48QKatUAQJIsmupKItNCiVQFbL5eRu6fH3UiXb6HrUwnzGb1Q0JejOqQxfc7Iqj6z1c9tL3bbketbi8A1ETyAhQHPgOk4V9ECBAsXQZ2KV5h5sBh76VvdPznE+sqOIxTUG84VxKwBjfJlBMYq2/HDZQwqkmebhrDgGceg30MEr4IHrPjd2lYoBRcEPAhw/2HTS9KoaU2cd6L3h6NIPmBVTaK+CZNe0Wo0mX07E2+Ipk5p9oyJuDXJAyHhPXnXeWCPwTxOueNKnWNCgJCBoGeUXOBzEjCbMTjvW63n8So6ihfWAjqPtW5+daH8z3kBzh6TdchDI1xbi3bvC3psrCLmwPFmXmkD3YUu41ird65qv2Xl7TJe8EKdTkz+FwQUAlXErcTOiayFHEtAV0SQsTtL++RFH9+8rTR7dzpVW/b0CV/4+uUPzpzv9+MaRloymP/WK+fwoohHq87jQTSJXNHq5KQhM4swNrlyfB4E9NODJU26IhdI8HC4jLu0UGUtrFXeTKmFIP+iD6FwsEieUn2kdG8Gia4JrHu0ZC6Rs+XKM5eP8bPGfm5ndh3z2FiVZ0eOtS1AKtieJhJdvfiAk0PMk4d5y7z4s9uLr/nI7e1E4NoIHthbpW3OY8gPeyriDhTUqVgQ4Y4weIpXzXrDuYKYRfDYlMuz4uQ2mP157WHJzScLnlYcTvBa75xAciEI3GIEuI8wwQPwyZAzElocbXlAuD1tRshjiB9ELeC4plbOuGAdxaKFthmsPyONlJWHkx3kaDHHEkz88ev7Whq8OseEACEjmMiFETzSRHqFQZ03JqlxTFoeM3ms5XGVy1X1nM0w+xdwwIHolz15Wmb3u09pr3Uc2c2gfBhTrUYyWaUIDMG7k8eWVya1U5FrQcCDAAveNnEjUkLaNlvwDgp3tvbJGrnq8aDj8Yb2G2ARAhiZgYmGM86cIqd4Cue7Ce7OxkS0cco9xiBo7OC4qt6540FwP+UxNmjc4kj1bxDG3hDmjvPgkEbG1locsj9kwmTjGza8lRa0lYNjpnuO8nH+rPS4bK6M5zXRtLNL11XjZnkNI0Rq/eMmf2hkX47/ItoLRy2/txeB6yN4YBfcLAD4791Owo2eqqmq47Aqm/ZrkHvelQ3svgsQKOoN55hSuQPa/nyPmjC8Zg1WozFCpbsqVmtQrPXOilMuBYFbiwD3EUuYogm9qLU+ESIB6syr6nAHSwOqr4Z50+PV47usWWfC4uwr00RD7cszE73T75k8Vu3Z81fUDSF4JluVchnH1hlOVWNo0Lhqvq0Oy+O0vToNVAvLh1j6ikzUJrAeMBxT9LquBpxjMBxtRGMbBskM/nUJRyHf+hGX+9uJAAveNsEjjQhr0NmCpjrc2dsna7+844FeLNLxu1px7g/Ogknd8scp9ajOpSzjuMwdg8dAV14JXQiiqKvIC5tdh/XTgPhDsliNcUhAvwbvxOzz82lH7a+3cjSW5LFlmXSr94wHn4F4EeWrisPdw1lTFrUyXDVuFvVe51DTfsYgV9SxXFR7sfIkl7cPgWskeADYXJE0YyxoWRo97iSndqqqzccxKFvyl74DtOoKVz2gcT6cwdrfTqoGhOo43E9qvXNDyZUgcHsR4D7iJXhkIsl7RRqUNr06HPdVWsGv+eeQNCZjRsBRJI4XnYzwY8ifXuhxtX/h9cNxBu3BswQxJwIuh/WuakwJEs5MBEFhyRzrzRwG2cmMwqMZfdllzI5pbOzxjHGzn1HsQc/Z5Mk5y5RX2O0z+5yFslPqwXLoQukdbS4gazlZIA1g6uECtkWr57QWuXARCCUVjilyWjlKqg7Hfe4M7ZP7mbHkUSSO27zRHGnyZ8YNRztt8luX/OGWzXN1Usb2bMZ1JEf9uSWN7MocxlTfPmXs4Mi4DI52inGwvuew6ve0927gaozdd/YVa6ccs1LO02ljtsea4hCr2bTjjEVpbNszeLI0pc0/P6d8nB8njs8neA42p5XRShOf015swOX61iJwvQSPzXKiw5idrd6gz8LFqQTPrr5Ph9gtzBhnJp2WOZcdiEy+wsJVD2iiwfNhJ7eCwKUiwH3QT/Co3xqnSmpPRsF4eHPD6ZXzGLJrH5TWijRXgX+84gvAJm762l3Ndu+ZtLnvwiHgsNdI8HgvEu1TYYuGygfsv5xCn/JKauctmMhR+XgM9hA/h9AZ80o2R3tsH2VhTC6jE3hxFFIHpm4q/lV5SvikgqNSEfPj2slCxBZ8woGXN7cMAUdwdhZsXAAcjXDXDF4Ys01X03ee9mkTN3PtbNuw7pkgOO/cPDlXofKHE8JzwdtAEhMbODBjV+WohPXptPGQaxE0Tj+oz1S9c3EI1rTzWGzF78mZe1OrLtxQAV402XwxPYfdsPHaM1aQ2aV2VjI4v+do+SvvdjA/ZpzFOGU/R/mqMPp8gsektu+bveD5iMvtaGZdxNTVGduL72u5vaUIXDPBow20ev+aXm332mCzcHEmgscV+e2cssVumA5wi8xh6LcqXMCA3oNqzgAAIABJREFUJnvwbMTkWhC4ZAS4D7rEzU6QN+RHGuNGuLHCBZIN++uAa7P63vG0oB2FOOaatDWM9vTFkX22rPdQ1BLanKivn+A5RDfg4GceV23SFvSMihP2XI/bpOksY2uChC3v2K2/peedePLWAeYcFxWsK41jBqsehwrniEo++c4hUJtUsMOlGBoatZMml+BR2z57+9QLPp148kw7c3HMNWHMlBsnsLqiPe2GmonbtVAlf9gv+boWSeGx0iJgAQSFY6o20TzHHjUnMu9F7brQYR3S7TkHj8fLYO+83lTIWZbZzxZk0llV9nOUryqOzyd4Du7WHuWqctXzoK72Uk9EEuY2IHDtBM85O4lU177Gz8JFTYJ3WED2cdE914lrzZh/8iZn1BvOMS2yBkzH/bLt4MEkxKYgjRNYd7QCAYMu5ysofuedXAgCgoDr6Mgibh5Y2CMZm1dZ4Ui7FObxluJ4t4HVt7x/hSM1ApQhjJ7zmYy2igVEW6Djr6t/WWCxtWRnHBMChAxHSPhq2evgJCAsEzxPWUxG9X4WO28WkTNbQLhMPAbbZFC9c5yqDDvnlnqcrlAg8nRH43qAdz56ffCygF1nzKxg+/EElt5xyvzLK/7u/iZ+I7+CwKmkgj1lsmmcrek7U/s0WPM+XEUYfYREyRxxNCgNua+91i1/BNUpEzxfehSU9245DktqmHJT+ICxgk2ug/rphXnRpPPfVsb1eOBxlKXLSxouOg7BdozjIEHmqYUN90gVJnjWdh4nLO/vczR4wJnLF4ARt7OasqiTCWs8fc0PyZEMLSgEeNGkIOUdrNpbij6rvXCa8nvbEbh+gmcdfOkXnli4CO9UFex/o00UGtozzjl4W2yi6ZyHUm84ag4hgph9Dk3d5+BZJNFpaSHxO+/lQhC47QhwH7GImx8Sh8gRyfOFq+qrdLZbAbOP9J6Nhns+gkSr74/J42NAXEqLZVb//en48+TcXxLBYy+e0STGFpcx+yiPF3QeXYBAAhZsG9OYfFnCEZkAvdvD6mN9rhyV1SZtLMA0pKewtJLHyDfa3JLHYDusLiYTL02yg4gkhTt4Nqz3ybQMILuozyRUZz/RGVvROO6umH3SRxsYU8S8GX2P+By8DcdEM8Hn9jkYy4Ug4GpWbM2cHxcmD6p/2wTvLO2TI2XzZBorLBKhXjv90//uLPIHJ+T9PXrGZ8RNYb2kzc8P3hbwhM9c+wyCZ+9tjnQNK0d1W4UFZDNtaDjPOXjk7G56yv3zHEaexpM3QRtqadFOm2M3dGtnefpM47zZR2wf+eAu8CXGFrD9jkzAP2B/cwFj6vzjavx573Zd5QsYT3l8DJdFvfUVOG5+2sGkyh/tK55SZ5Pqc0HN3sou9iD8+e3Fmxu5u60I3ACCZ1ZYeLOyVRPcSU7rVMdvC8jZG/Mb25SQsOU57BKoLxwLlwHkzGx6vdulD7JsaO/BUHYB/nRCSaIqW434rbLLpSBwexHgPuIjbn5AeJ9ZEPGq2qAeR2t6FJOFvWptP8VrTDuD3Fg7hxn7BTp/fpz7SyJ45ITkVR59ynEKlWcCq7S/LkAgUVl5X1SkttXsuWvqGkausIcXyiOdl+CBDuF9lDRkLImhp/oMUR6DqwmetTIeMHY7UJCzl70CJh+lXQcRanyewuqeT9CrHGJrdtSUTxNHzvNx0D49OxG5vpUIsOBdi+Dp8yurTTQZsLrbp/lAm3bG0Fd15AGbA8ZgyyxOOnXKKRze/3u0OYeRdJsxS29G4us8VvfWzD5kS14JGw8owrB3pGEr5DHUbeJvSWIoX8AunR2qFr6s+P0ZM/dOXbC21PltRqJ3GLmVHRz4jSd8cVU5WaJ8BMlYnF8ji0VY5nu9gMFA8n2G8gVgxGWz67XW2Bj67uQDthYnMMT5Ju/vXcPILhZx5Bvj6pNXfQDKrSBgIXCFBM9KVS4FAUFAEBAEBAFBQBAQBAQBQUAQEAQuHAEheBcOqUQoCAgCgoAgIAgIAoKAICAICAKCwPUgIATvenCXVAUBQUAQEAQEAUFAEBAEBAFBQBC4cASE4F04pBKhICAICAKCgCAgCAgCgoAgIAgIAteDgBC868FdUhUEBAFBQBAQBAQBQUAQEAQEAUHgwhEQgnfhkEqEgoAgIAgIAoKAICAICAKCgCAgCFwPAkLwrgd3SVUQEAQEAUFAEBAEBAFBQBAQBASBC0dACN6FQyoRCgKCgCAgCAgCgoAgIAgIAoKAIHA9CAjBux7cJVVBQBAQBAQBQUAQEAQEAUFAEBAELhwBIXgXDqlEKAgIAoKAICAICAKCgCAgCAgCgsD1ICAE73pwl1QFAUFAEBAEBAFBQBAQBAQBQUAQuHAEhOBdOKQSoSAgCAgCgoAgIAgIAoKAICAICALXg4AQvOvBXVIVBAQBQUAQEAQEAUFAEBAEBAFB4MIREIJ34ZBKhIKAICAICAKCgCAgCAgCgoAgIAhcDwJC8K4Hd0lVEBAEBAFBQBAQBAQBQUAQEAQEgQtHQAjehUMqEQoCgsCtRaC0gKHeYcyXbi0CF1jwMtbzA7ib38DxBcYqUQkCgsDtQGB/cRiprxewf3I7yiulFARsBK6G4B2tYay3B6neHiRaYoi0JNV1qncUq+8/YOl+DHeXDu18Xd716zwi0Ty2LqjDV97O4W57G1K9U9iuuNk+fr2AycUdLZi8X8ZgdACfXcTyHlbzw0h19yDVlUTi3ihmNz+4iQI4eD6OVHsSqYkNHB+uYay7DYneUWQf9SAytnbpglIYHpzJ48IwItEYhp55883v+Xc7H0MkV+Tb039Lc0hFx/GiXCtoGevjcSRmw6VvT73Visr37mBtCpNrpg3XlRdfBLVuTw7xYrwHrV09aG3JfH47qpXWtb8r46C0h6X7GSztlXDw0X8PqLYRjSESTWP+nZvhg8W0alvUvnKv3ednvVJtYHoKL6y4642jUsyjKdqMXNEaDOr9+NLC6TGWxr1tTxr8nLA0f41t6MsWcHBB46MnuTpuVD+aXsC26seHWPoqjoavlnFQx7enB7l55T09zyEhPq5hpH0YS6XK2fvD3gw6TH13PN5zE1DzlNUWojE0tKeRLehxze13HKYZia/nVF0db+aR6p7B7hW2m8phCUebeUTyRRyVDlH5eIj9vWUM3l/GbukQx+D6zmDpvVvMo5WMau+DKx8s7LhM/JvHNuNxfxlH7ufON+ceYzje/A6AQ7yYnvLJCjFE1DsrUf8lx3HRefOnY917+6b14povdbv01rHOUgVbuWZEWvLYqvC8ERTumgsgyQsCl4TA1RA8K/PVgrsehL9MgvcBq5kY7i5Wk1M1ibBgogbjzyR4n3aQ64pjcH4PxzyJvt9AtiuGQYc57mCyMYbspgZ8ezqOyIQhSScVHH+yKuJSLsPx0MkdYr4/jpGxUTT0LmC/Rh6q20mNwOZV5WMdQnWljOMawTz1dnqSTgh/fuvKi/N17Yvj56OI9M4p4elgaeBsxLd21DfvbXkPS+M9aCDhsnscS3/6p977vbIjYBEpcQTUkz08ucPC2ecRPBYAzy3A3ThUWdANI3g9yBWK2NrcwPxYUgm/HU8twf8KyxMurF1EJhiHm1Pe85Zq93EnIlEtrGrMdNuvpz/ob01fuWORMiYNvXmsbhax9XIBY10UrhNP9lhAjmHoG2orRaxOp1U/jTxcw9HrvCKNQ4WaK2znLW7AdxUcbc7gLi0YR5tx93ER/+nPljHWHUckGkdqfBm7Za5vr1DP/ZsI3vG3uixb3+iFx8iDOVW2rc0SjhmPiyZRHK8icTvIEdnmNDzvAorNjzgcf2eec1u4jLHrcvsmF+zsv/Xmq95wZ8+BfCEI3EwEbgzBSzwYxxBp+drjaOiewjaTkXcFZPuTSPT2oLV9AE+KAZofpZUbwMj4AFKPCmq17ag4g8H2NiS629BEguK3Rqq3NXgnh1jNppHoonTb1CRxxOTJrq9PJSxl02htJw2knkyOTj5orUojrXL2IPWUVuP0vyOlRYsj0kiavRls/zVp8JIYGhtWmsvWxjhS0ztgnnH8Zg6DXaTVTKLVzitHSJo50k48KKAqf29pNXYC65UdzPYm0RSNoYnKY2tLHxWwTauWTDit8njKXScelW+Xke1vQ2t3Ek0tXCfheDjFoLw2TmD9qIhsYxsm3zhvgKMinmTalJYq0T+OsfuswdOTNLcPwm5wfgNL2QGkuprR0J3H+kcAVr2qgfyrUYzdI00nreANY1VxcB2XWkyolLD0KOmp+5/8W9J+htXbDLYrZWwvjqKP6kqlPY4Xh8D2rKWZpvZn5QUnH7D1OINW0qq2NyvBY1+1bW+5qtq9BQ2VreF7U9j+WESuK4nca245dqDvyDVp+7va0NQYR1N7EmPLK977Nd+qe+OEWp2tbE5oYdNoJljAUX2L6pT6Rf8EVo1WTk/2PRgZz6C1Mab66sizQ7DwxxotEgKdOqRw0ThaMzPYUkv6rgA5lk2jiYQtVfcxqO/MderhOAZVHuJofcjasQp2Z03aLWkMpklgDyCm5R3MPxrQlg/RZiTuTag2B0s7odKmcrek8YTbxuEasv3NptwZ9CnyG0bwLAHYFhx9+VeYmrGDxhkSrPuyy1Dt2fluGCOmrKnpAtap7St8e5B7ZYT/kDh0nVC8+i/3mvE1+Q75Dk7a41aZZ9w5xOkaHF/95dVjncaR8M2ulMy4XaP+AnA7eJnHUHebXrho78HQ7J6Oh8NmRtFnyMrQIo1vaTWWR1oGqs19KzR+xkDEikxXPbid0h/A396ZwawiiXFkN8144uDoaqy4P9jaLu5bgCEnSjNsFlj6Fy5I2+pUWshFBbvfpNV8HGlpRiI9h80/HEeivRkNjc1o7RrHi6OA+gacPq76KMdu6sGjOQvAg4Iz3oxD2BgTWuccb35JkzvT3pWGnd/dP6UtO+HcugrKm5aD9PjX0J5x5SdTXsaA65nKRFY4erwyGtyVEv6ELGqcfJpxiue208ZF+s4emxhzawwbemj6RvcUVl+S7GaIes6YZ4emxfXRib4M95k0ss9trbO9EGL6/kkZ2zz+qnGMx2Unc+oitA4Nfh3pjNNv+7Jr2vKh1js7ehMueH4gkYhxoHowdXeygxzhbRbIK68mVL3wgtx2nnDrqR4z7HTl+tYgcGMIXgd1ZCJXJyXM9sagVgIrO8jdSSJXNILB4TIGGwM0YaqjZDC7Z8LtzSDRmMGSEeYqr/NIRIex6iECZNrSiUS+aNI9xFImHmAqWsaLh/GqcHqlVE8gQdpHNWAyoVKDcacr4HxL5oQmP/TOn9fvaZMCtxVSHoI1hTgpIhdtw5O3FFpPuGzZqCYic+Pmp7o864UdHJ/UiQeZBjX666TTpB+OB1DB1kQcHdOaCKtV5OyGEZbKWH0QQ983e6ioNnCIeR/B68jpetIDWsaY5pUw32sL09r0VpX7/gL2ldxSwfpYDK3KFMnN39EzIrwLekA+KWP/bUm1AxcnQAuOnciumUWFk0OsL2448W7lOhEZ02WwsbbJ5u7TJBoyy8bkjTBOKqLO5kOB7d6teH1V3kD2ezFEusexym3cH+Y7dF+p0GLBOF68r6j24L9nAWvwPplakYBaVm2LNBqD1G6YKBkhqCGzgN2S1nZH7uSVKTXHkRhbwHohjz4SQhqnUDzcwWquR8VBmortwwqoDimdvukCtgpT6KMJtos0HyxAksZgAetvDkFjDaVvE7xI1zjmXxaQ66e8xdXCBhPShjQJNKwpCSB47wvI5pex+66Mg9czGKR8KsHeTZvytT4/qs3uMrTARZpySiuJscUNrC+OI6GEszCCF6DRov5iykIk40mhiP2Peuzwx9tA+WGBszGNycKysiwgHBS+KxM6fZW38DgOvy1i9gHlW+dn/yOXkfId/p037Q3MP9RkebDKDJzjq7O8f0VjHdU11R9rN+MYeV5Gzfqrwq2C7acTmN0s4eh9CatZyp/WijkYUxqFGQwaYVnV6dOMJoRmzHS6+Jsp9ZyFc27Lp/YHACwQpmiTaGkBKac98XhHwmOABu8tC9IBGrwHBUU0t3JUdxms2vaMTqYv4aJSAd7MITW7A9D1SQWV92sYG1/DEd1bBCLMRNPJFdeZbRrJbVr1HSqb908RvNAxpkadc7z5TexvzmGI4lWYW1pD1Y+4zcVQ1ZY5Dl+eOI8qbyQHkSUEjTGbBUymSfhPKm0stztuQy7BM0S9dw7bHz9gd2UC2WeHStPp7Zuoa1ysHpscxK360WPr0oS2HtD9jccQ3Z7Cx2C3XaqxxhlLtfm+7hvVBE+XV1tE7b/U41NH3l1017msUYfcXjxjQwx9ZM1V651dfE847/yAGnWnSRyXSZN3TfhM3ZFW3k5Hrm8tAjeG4LkkSU/CdK8mo945zwZZmkQS3/j2UKmO4u6r233a6ZomqqqlvRyGNHLYTxvIRnsw+61V98U8It+f85oOltcwEh3w7PUBhfsedSI3r1Ys6rKaKFjEVA3O+n5/nvbGMdGhT3Vex17aWhoSbszg4U9IETwmWHUQvKDyUJyV+vBQ5oJMjExeqE78BMqfTah00+7K0rsF9DHJDciTGpgVOfVhzPWnNK3WO+u5+63OhXtvhX9fwFBLDImvp7BE5jhGc1uz3gAclzYwr/ZMbGB9dsDRirpp2NpEPeCyyazKzeEy7qpyW3lRL/z3BkFlmtuJkW9mMNLYqfd2fSxgiPa72E3EBL8NPwprInGFghaO+tOaoD0oYNWsNJOAo/oWC9KWcEvNSsdhVnMdQVATIFfYITRZ4HFNit14dZ159rapdugleNVCFKDMp62VVm+abi1WSsuORqw1ndZESZll+dO2TL2OCpoIOgso/rAcPz+3BVdLK2eXhT5R/TSGiBNvBetZ+nYUL/bJSsHdO+TF18pbrTjKNeql1ne+tFnAYty5tK7AX1951VgXjSH7ynQ0NUZqgv3vyfw9rP78uKGMrTxrF5Lo67a0tZ6wXB+GiLMQb5MO0kDR4hQvYtgapVP6A6AX0ty9q7wQYC02+gmDpbXkfsckwqvNZs2YXsBwMb/OK8aT+7nOC/c1T/sw9RCowWPCS2arm7wIoRdj3LFAx80EmhalQ+vcU69W36AoPO94LjHjiQ0lh6uRNyUHWW2UCb3S9njaHdcdlYm2WVDbjqM1PYocLWiadXNvnz7LuOgro1MOrh/T3n15ctOrlZZ/zHAXMYgUu3HY4fTCcMQhQjyOuTKkzmKNOvTlVctPMURoEavWO6fs1XXL7ZLmrlp1x21spLCmtHkdd2g86cH8S5ItYmBtnp2UXN9OBG40wVMT2Z0MsiRQ23/PL4Dg/Q0JQZ0YnPDFPb3mIZQOMbEdLhDBU3sX9ADlklO3EanO6tHgBRM8Jej1j3rLNz2F+ddmVDVRKhPNr7X5qZsKADZ7VGZ/eiCtqcFTgpLXOYWKTwmFp+OhhJ601wyHCN5pGk3tXCWOVnIQoxzuaHNS5WxFpe3NkxqYL5PgUaFPKjgqFbGUS6OhcRQvPpqJLqzeFNajWD2k1eIy1kmDZ8K6+eWBmyaLzyd4tqZRa6IzGHnYiYTtHMHTIL77N3rSJmFEa4W1wKlNzdx3PKHbwry+JsFOh2PBzyto2BPt9RI8vbBDWhHlTIYWJUgAv3CCxzj42o5fUDkDyfLiawl4teK4MoJXX3kvjOAZpybaCqGM7WmtIVZaFg/G3nZYJeyb6vG2T7edn9YfoBbVqvsD9R+leWDS4NvXxa3C7lv8zP7158t+dz3XLLjzAqjOhdaAWMSdHpt6CCR4PjxsHPjaJb1mjPmtHymNemCdM8717MHztA8LRY6jRt5qkQQuL5NcT92RRcvmMmazbF6tzeC9fboW6fK1Yzbl9eXVXXC5aoJnxiP/YobZ0+qgXHe/5QXyqyF4vNDW0JVERzSO3PMCRshaoktbmqhxxSmEXNxmBG40wdMTnHcPgvKW5a8xNQhaqy9Kve16G1SCceOoNh1xwhpyZvszf1/CAe/9c9LQpkE0UKt13BNtyqkFbBOH4+TE+Ujb+YcRBTU4a8JHeev43gTWmc/R4FoyJoFudIDS5MQw+I3fyUrc42SFNmzXJHjG1MkujzbRrBMPZaJpNEmUP2U2mzzFRFOvFPs9ZyrSp2zJ9fvUrHHscFJtoumQaKf+KHELf+u5mogYBF7h9pPFww2svjGgW1pQNdGF1JsS+L6vnZ1Q6srhSU2CZ8xY7ntNNBse0l5KK++qnv336qE2BfveBLZMu9yfJ0+RSTBUOtTt+p+FKjWRqT2oMbPgYgu7MGZ0ZP5T1N443xaw9LJ6bwa3I9bEsbAz+HgZL16X6zBFMgIKVYNqh6dr8Gqa+DnVeU6Cd2YTzfoID2mAyFy9pomm0TZ5hUGL4NWKg/tqtBPZ+WWsv9N9QtdL/Wl76sDBki44vjrLq8a685tosvBM5lbktTJQ2Lfbi5O/2ho8XsFnzWK9/UFrm2Lom1wzjkSK2Ho+pbXfNA6HkAaG0JMOP7R+dfw3a/8P97NIYw9GclPIPdQOnCJmr6KTfVMPZyV4Ov6AMaZWnTPONsG7M4H5lQ0ceN75xhMns5amz0eaPHVUw8wPxsy32kT8A5YyPRhb3MHBx0O1dUJp6J3FF+6b9Zho8rho93+7ENwfTyN4tdLiMd+YyddlomkWBskMdvMQxx8PsVtYxrrfV16tOuT2cgEmmjxO8Lyj5rVadedo4mlbQR7bJzxP0OIC+WOwMZbr24zAzSZ4ZBL3ZgEjyqGH1vwMPS5WOxpRnc0ieGTGojao0mbrNrT2T2CJ9y7ZYZUDA+08RWmVvp7BluVO2WkYvLm/JYlEexsGnTwEC+XqO2UCSI4iMlja8R2TYBE8CksbeZVDGKXZGkB2xSJxTibIRMo6JoE0YeqYhEO9b02F0wMpcxs12JsbD3GxykPHLTjlqRMPdjzQ1JVEK23+dY5qCMFDCeHD1XszyNQwapytHG0gl25DEzmsuTdR5WTlwgneuw3kjFMXhcEs7UOkiZNMN0PqjY4rIKc898YxOTGOIXKMYQhe5c0MUo3NaOrKY/v/s47i4M3hLW2q7ZBTil3FK/1Y+e9NxfNm8JY2dTQGfb++OIwm1urY7eOWXHuEGENmlAbCIQjuXja1SZ4c7RiX7yNUz044FvQ19kzwQPt4jDe+PloA4jo0+6OqnaywIOMTyIwQEDiBw+ukYyRjaXXsenScpZBzlwEtjCuhzpdn/yq58x05lzmDkxU7bV/+1SseO9Tqt2XO6RNMdR0xvj4BLywOWgjfm3M8I2Zf/ZU6Qsepl7DvfGlfGMGj/CiHUqc7WfHUXxVu3rr2ONTxhPXVqb9cXDdm75zaR+e0ZW7zerGsqj/82GhcfEeL0JYAvV+zE082jJmtjzRwst5+x0/5l4XMmydg2mMAOQZKfJ3Hum2RQ0Uw9XBWgkef2vHTsRJ6jKlR5556JWcxA8ahzgTW6zU35jh8deWvo0BHHZRpcqjGjk0ozzz+/Ng4EjOOqdQxGcZhibdvls8wLvr6PzcZ/4KGpy8wcTNjSOgYzOHO6mTlEOv5YeO8SpujzvqspshvQKgjLJPXi3CyEjw/sAyr99g5TlYMdkwG2Vzef+9ALBe3GoErJ3i3Gm0pvCAgCAgChEBlB0+yc9gqfcDxu6JxwGL2QglCNx+Ba60/Q8pOOWrmSkE0+xMbJoyly5UmLokJAleMgI+MelKv9c4TUG4EgctFQAje5eIrsQsCgoAgUI0Aa8uVVpCOPxjFPJsMV4eWJzcNgWuuPzIXb1AeZG+GPZbaI84eGm9aXUl+BIGLRqAWiav17qLzIfEJAjUQEIJXAxx5JQgIAoKAICAI3DgE6MiWlYDtCteV0U8lrBbM2X7XlQdJVxAQBAQBQcBBQAieA4VcCAKCgCAgCAgCgoAgIAgIAoKAIPBlIyAE78uuP8m9ICAICAKCgCAgCAgCgoAgIAgIAg4CQvAcKORCEBAEBAFBQBAQBAQBQUAQEAQEgS8bASF4X3b9Se4FAUFAEBAEBAFBQBAQBAQBQUAQcBAQgudAIReCgCAgCAgCgoAgIAgIAoKAICAIfNkICMH7sutPci8ICAKCgCAgCAgCgoAgIAgIAoKAg4AQPAcKuRAEBAFBQBAQBAQBQUAQEAQEAUHgy0ZACN6XXX+Se0FAEBAEBAFBQBD4HAQ+biB3bwC5V+XPiUW+FQQEAUHgxiBwZQTvaCWDSGMbUr091t8Mtk8uEIv3yxiMDmDpEEB5B/PTC9g+x3h9XBhGJBrD0LMPnsxV3s7hbnsbUvcWsP9pD7P32tDa3YPJ1xVPOOemvIGxxiRmv3WenOli/5seRMbWcFzPV59R3nqiv+wwx68XMLm4U19Zncwc4sX0FF680w+28zFEckXnrVzURkDwqo2PvBUEBIFbgsC7ZdxtjOMuCQ9Kjoghkt+pWXg1fkYzWHpfHazWu+rQ5gnJFF8n0RSNoSFXRIhUEfp52Itz5SUsslrPX+eV3DS44pWban1S812d9VAzDnkpCNxiBK6W4H21jIPLBNsmePb1mdI8xHx/HCNjo2joXcC+8+0HrGZiuLtI7BE4epZB5KsFHJxCUCvlMiqnhHGS8F+cVHD8yf8w5P7c5Q2J74ofqwWAM7ePHeSiMTCnE8JytkoTvM6Gl4QWBASBW4BAncSiFnGq9S4MQSVTRGMYe1lG5aLYHYDz5CUsjzWfC8GrCY+8FASuGoHrJ3gnZWwvjqKvK4lUVzMausfxQnMo4OQDth5n0NpO79qQGl/G/qcPWLof0yttCi3rnknOn69hrLsNDdG40rD96PEwIjZZqxSRbezE5JsAuN/OoKNxAutHFKbNhPmAF+M9aG2MoaHdaCDb40YjOYPtyiHW8xkkunqQao+j6d4cdomYcX6oPGrwG8DI+ABSjwo4+lhELp1EorsHifYejK2UqlbsHAG8UsLSo6SJvw0FfuaiAAAgAElEQVR3HxdxZJPGI295n1C5PpWwlE2jtb0HiZbm6m8s7BIPxjFEmtX2ZrRmTN6hceV3NeNU5UxiaGwYKcK9MYP5l8vI3qO040jlNhzN3FFxBoPtbUh0t6GpexxL31Zw9Hxc4aY1vEar+66AbH8Sid4etLYP4EnRvyq4g9levdrZ1NWDkcIHPZF9NYqxez2qLUVahrHKbenU+HRbqHy7jGy/1sw66Ya20QCMTg6xmk0H11VYHs7RNo7fLGBE4ZNEU2MPxp6bgtpxKXyaMfTMvDsq4kmmDa1dPUj0j2Psvmg8A0YAeSQICAJfAgJktfJoAImWGCLRZiTuTSjZYfdxJyLROHKvTSFe59EQjaHj8R7UuHlPzxuRliTuZtf0Iq1N6uzrE5rbh/X8pOSJYcy+1exLE6dO9GXSSusWaUkja8ZhP6k6fjOHQZIZojE09U9g1VidMMxqgTNK5dB/Sgtm5nDS6FH5+rIk/9AXet6JRDMYy6bRdH8ZRxwR/ZImMEPyD8krGdztp++NppFlqkZ6FkdrZgZb9LHBKDVfAlDBepbed+LJHoCTHeQoPMlQhsSlHo6b8sTR+rCgMTTvWIOn53pdZsoHz+GhdQDg4PkE+kx9Eq4dVPZTNKl20eVaEBAEXASuluDRIOwx0ZzDNg2gixvYV2NmBVu5TkTGNhTZ2X2aRENm2WjJKtgtUDiL0KlyWPc2obKvFaFjsgYoE8z+BezbJEnFVcHWRBwd09o0Q00UWZ0XHlSVCQdp8MjklDVOn/awtLKDY4rv5FAR0MQ3pQCCl8HsnrYZ3Z6OIzJhzAlPPmD3rZ/AmJW3XNGrLTwpY/9tSafl1qM3LZTx4mEciXzRzVMmriY4+xMuUwcRMJX3MtazcURUmTWuHdk1QyZrxKmw7kRuk8pmJof7RrtZWkCKJ5e9GSQaM1gyk1vldR6J6DBWP/rwrOwgdyeJXNHY1x4uY7DRmN56ChCgwbu/4LSl9bEYWh/vAfXG93ENI412uhtYfV1WdRrcRv0YVbCd76zCXbWZWnlQE+PZ2sbBywWsl7SgUSnm0REdxzpN/iaueX73chyR781gF2WsPoih75s9rVE+OcS8EDxPa5IbQUAQ+IIQeF9ANr+M3XdlHLyewSCRgYdrOH63gD4iNxNk5qjn9Eg0jfl3wFFhArmVPRx8PMT244wiVCPPy16zTJvgVXbwJDuHrdIHHJUKyN6JIXKHxlPWjMWQGFvA+ssFjHURKdLpeAieia8hs4Dd0gayFO5OHtuWlq5yuIPVXI/Kz9A3RWwfflBzeCSaxNjiBtYXx5GgMlH5HIIXR2p8AetvDq3FYS5vHH3TBWwVptCnyJwmeCRTEbHzvOuawS7NTxSOyCITumgMivDtzSii1fF0z8wvMUS6xjH/soCcIo9xvRBuEzya6ym/6SmsbhYwmSail1SEMbQOTL3puDcwP0Z5FYL3BfVIyeoNQ+BqCR4TIh8Ix6UNzE9PYZIGstkBQ5z28ORODNlNX2AzuDHRYpLi2s4bImATPAAuWSMTzOr9dSqV8hpGaICmRSz6pwYcTUA86fgJHt2/Xsbs9BRmV3awOmE0I3Ye1OCXx5YhlZU3M0g1xtE3voDVt4eBZpyOBu99AUMtMSS+nsLSZgC5o7zaaalyDKgJTRcEQDFvBH3nibMS6GJpwkXz2PbjXCtOO22e+Nhu0nq3+7TTJbUqG4dY+iqGoULZQ5grryYQ6Z3zEPCtXAyKNNvZRwDB43StfNQb3/Hz0VCz2+A2ai0uUL4qG8hGe7x7Lgn3789hr1aZztE2UC5hfXEKk9MLWH81h7u899QXlyZ8eWwReY1624TTvjyYyo0gIAgIAjcfgUppGSNKKxZHazqtCIUiKNBzfKRxAlsfaUyOIdK/gANUsL80qixxyFqkr18TCKVxUvOUIRP2NVna9DcrotHUlUaKCJ6aH5nguXvw1DwTjWHwmbEmMQub+/NE3Iw2jKYJmgusrQWMNGvxlOZRzbcxs9hKIVirNooXZT3vcD74e/27g0nWtpkXLtnUMpVtzeTmzY1/9TlpPDvRQWXtXcD60oCbf5vEsRxEZSFtqfVOzfXRHleWUgu9MXQ8/bPQOmAT1ewrw3ztevAWUu4EAUGgDgSun+Apk8hRrB5WgJMy1kmDp4jgxRI8JmtLa8YEM2Bvm3auos06tTMYbcqhna14hXlbg6c1gjPY/kjjcMnVjFjkxhG0ba3hSQUHbwtqY3WEVtHsdxZBUfV4UsFRqYilXBoNjaN4QWnZ/+y0mKjaZiBENGjl0ZOGt0wqOiec712tOP/acm7jz7eVr3oJnhro72SQJdJv/z1n5s0Fr4/g1RufInhpEgR8/0LbqA+jowIGo50YnPDle3oNP/79DCJhZfKTMkq+Vts4ob4Rx0hBLwwcvyINnlnY8MfF939DedOry1w6IXiMhPwKAoLAl4UAWZQQ2crohUxaBCUiZ8wV2VFaX39aa8UKZYBJk7EuOXqmnanVIniaqBjrlPIOJnvPTvA0waLvvH9sysi4Xy/BA9T8F40j0dWJSGMeLwqjSuuWII1jY147xLNIHOXbk2frXSjBm57DiKonbeFj14EQPG4J8isIXAwC107w1KDy/TmHeBzQapHR9ClzgvteE82DE+3sJDFLxuHkLbOI3B2zJ88iEx6Nlg6oTNRokO0j88mqf8GaPTVRqP17XmHeJnhqMHvkerskbZPy5mjnhwVt1uC9LWCdCdjhMu4aU0U7W44AfriB1TfGXPGkiBytBr61Q/o0eMZEs4M9cZHZaCaOBJkrev7pMrVOsInmB6w+ikN/5y0vasVpl7MGwYMy28hoL6fEhclEs3EUq0c+E00Tn6NJpYmkZJuhcCHqI3jcFk6NT5lodiJXNCuIBvfwNurHyNzbCb0v4cDaj2m/csp01rahBJUkuAtAtZ9TCB6ZZPbHkOKPxESTG5H8CgKCwBeHQG2CB7UtwxAq0uTRkH4pBM+YSdYw0axsTih/AH3TRRx8LKtF3aWXvDncBd5Dlsx8W9tEkyxt/P/OaaJJcslHQ5LJtJL2vTFeRMh4q4pF4ihlT57td2Emmn9KliRExKsJnl6EZ/NPMdH016zcCwJnReDaCR7tWXtBTinujWNyYhxDadbgkRbDOFlpaUOqK6k2Ge+WiRjMqI245FwjlRnHSG8AwcMHrD5oRkNLGwZX9GCqTSOGFaGoAoq0NESyPLuVedCj/XteYd4meGpT89dJ9H2dR25sHINkl06mgjbx8Qnx2kmGduaR6EojW6ge8B2C924DOeMcg3AYnDX7/TyF8JWXN2i3JJFob8Og3zGL+laXSW2Y7iYnK21IPFoAYew3SVXBw+K0y1mL4NGEoJysNKO1qw2t/RNYMnsSocxQ42hq1wTQxoe0qUOB+a9g+3EPGlqakcjv4E98xyQ4+AF6c71xnhIeH6CdrDSD2laiK4Mnmx/UHrzgNuptEwojtfFfO7dRWuCvZ7Bl3GiHlukcbUNtRu8awNjkBMYe0Gb00wgegb+BXLoNTeQo6N6EOFlRFSb/CQKCwBeJwOEassp8kpyFDKh9d6zBI5PGrQnj4EPtxdMldJx4NLZh8J7W7tXS4NkOS5r6M+irMtGsz8nKwcs8hrq0qWdDexojNIf7QPeQJXrH863S/AU5WQkieOd0sqLyouczWgTXZpL+e68ZJn3iybNN8Jy5vtrJSmgdiJMVX4uQW0Hg8xC4MoL3edm8mK/359No4JWoi4nyC48lgKB84SWS7AsCgoAgIAgIAoKAICAICAK3GYHbQfBOdvCkN4nW7vEq98S3ufIDtXS3GxApvSBwbQjsLw4j9XWQd99ry9KXm/DHDeTuDSD3ypi2f7klkZwLAoKAICAICAJnRuB2ELwzwyIfCAKCwLUg8GYO2sGR79zJ3hls+5z5nCd/rsMDr8OZg0VtrqW82/H5WedI4GBNezbdPjOvoCNimhFpyev9QudI+1I+UebXQa7KXfMtx3kEeSbMmjOxLiUztSI9xAvlidmYvr1bxt3GuHVeaq1v63jHOChzOb23i0ztgkzr64hNgggCgoAgIAgIApeKgBC8S4VXIhcEBIHzIRBgPuzb63meeF2Cpw8+VnEor6SuhzvngORzJKDjd12nnyOKm/UJE5uqw4aZ4PUgVyhia9N1iqDOy7ryUmiHS+4erAvOAOPQm8fqZhFbjlMN1/39Baco0QkCgoAgIAgIAudGQAjeuaGTDwUBQeDyEAgjeEkMjQ0rLV9rYxyp6R19yO9JGduzGSTI8VJXG1Ljy9gPOArFJnjqnKwKoL3cVRO84zdzGFTnbMXQ1D9hzLuZ2GQwlk2jiTQ6LWk8eU2H3LtxOJrAUx0lmHjuL+Ol+l6TQx1XD0bGM865XSPPjCOmT3uYzbShIUr58jp+8NSHcvgzgEQL5asZiXsTeKGiCC8Dfe84QYg2oy9DDnxqafAsMsskiFzVG4cLyoFTe1ydk8UOjJTGryWN7EpJ153z3bBzrllquoD1x1z2HtfUMhBPQ+4c7Voe2xynIaanpz1uHHYQpjPY9rcdjs+44Sec2MEEOenw1pd2fqEdSlU7mSAHILuzpmwtaQySYzHfWWIObj8+xHp+GCk+7617GLNvtZdfTnPwIbfDYcy/XHbLcU/MfT39QW4EAUFAELhFCAjBu0WVLUUVBL4cBMIIXqcr7H87h5Q5XoSE7YaMe6TKdj6JVj4mxCo0k7DB+xlEonFkN8vG214Gg/c1QVMaPCPQN2QWsFvaQJbOgrqTx3aFyVEcfURC5kc1AcoU8J++LWL2AcWhtVr7H8mVOwn4SYwtbmB9cVwdxtzwkI5UceNJjS9g/c2h9gJrDkfmfCbGFrBeyGsPgY1T2Ha8A5r0TZyBhx6/LyCbX8buuzIOXs9gkAiQL21/GY7eLei0usYx/9LVykXOosGj41gMwYu0DOBJoYj9v1rDCB3A7Ik3jpHnZeNtmM7aSmOysKyxjsagyr4yoQ+wzhRwFOo6fhVvNuf0OWhKw1bCMRMyyrc6/qSetDcw/1CTLTqs2vOP4wvS4L3lQ69jaLo3g9XNEo7D3MTvuQsKDekprDqaQO9h0Q5uf7ODJ9k5bJU+4KhUQJa8ONJ5puyt2OC0+jSjCL/GcANPMtTu4ph84ymF3AgCgoAgIAjcEgSE4N2SipZiCgJfFgJhBM8cB0GFUUI33Zcw3xvD2EtzfiG9U2cDjmPdp4lh4pQrmDOf+tOa0DwoYNVo4Ijg7c/3IELnTZqjI/URKzHkikzM2EW51zRQx2+0WnyOlOO5t4L1LBHAUbwo++NhkmBr8Fg7ZofdwSQRJXU2JxXUfuet4Upp2dGItabTmigpDZT/G7cMP3lGxJfdpDPGtTR4mhQrrRxp/LJGc+pzma4PUbbirWwgy4STyZMhkR4M4ebtqCaeVjinbeh8nyVtJqb+Q6h1W7PLqjW3rIX05hkIPej56R62p4l89YDPxGRNoFpY8OGGj0Xk1FEAMTR1pZGqctNv2ogPQ0+c3mYhd4KAICAICAK3AAEheLegkqWIgsCXh4AmIXeXrPMhHUJnSuPca9LT94gcnNh/C9j+6C25Q/Beu+dkaU2ea2JJgjaH08TFFewHV/4jlpSm76YTvFoHQV8kwWMS6sXZT5TOQrK8ZMkibjeB4FkmmnaJvXm+OIKniWIncptloLyDyV5qi7rtedIUgmdXh1wLAoKAIHDrERCCd+ubgAAgCNxEBM5C8IicdaJ1YgPHJ6Ys5RL2j6rLxcRNaUvezmjzSjJ5O3FJHb3T+/LIDLKIg49lHLwtYOklkc1wckTJ6fg7kZ1fxvq7ekw0mSjyt6dp8JiYnmaieT6Cd3YTzfoIXl1mkqdp8EJNNMnk1RDBOxOYX9nAgU146jHRZBNUvwaNmxDHVyfBw2eaaLIGUQgeV4D8CgKCgCAgCJwFASF4Z0FLwgoCgsAVIXAWggfghJxRZNDantTHLNybwNJe9VkFHoKHQ8z3x9C3qLWE3nfAwcs8hrqalckiucQfmSUX/LUJXmVvDneNU5MsncEW6BSEIPTHUy/BA+BxsjKKQUur46mcwzXjcCOO1syANkU9xUSTSOq5nazYiQcQpVMdnZxK8KjsJSyxcxvbJJQcl3wzYJzeTGB9f1nvOTRx1pu2X/PoFOmsBI+csBRnHCc9De0ZPCnyvj6vk5WRDJkDe/fgMcHz1rXXoY5ur2Ki6dSRXAgCgoAgIAg4CAjBc6CQC0FAEBAEbj4ClTczyM4Wsf++jINN44DlQQHHNz/rkkNCoOI6Tjl+R3vsyOxyGKs+c2IBSxAQBAQBQUAQOC8C10bw1Cbwr5ZxcN6ch32nVo7z2GJTrbBw1/RcHYS8Zu0rqjMfB8/HkSLtxMPCxWPmy8OlpKVWwI2DDHLfPr2Asx8G7cvoGW/VineuWN9XZ8ijgxeZCB6uYay7DYneUayevZrry5uEutUIHL9ZwEhaH5MQaUni7qOr70u3ugI+t/Dq+Iq0Pv5CHV8xivk31drmz01GvhcEBAFBQBC4vQgIwbviuj8TyXDypp1IZDedB5d4cUlp2QTPvr7EkvijPhP2defRi5fykDdRJ4n0Z1DuBQFBQBAQBAQBQUAQEAQEgc9E4OoIntk70dreg0TXAMYe9iDCGryQQ4qPC8OWO3AybSki29ipz/Z5V0C2P4lEbw9a2wfc/Q22Bu/kA7bosFzSfLU3W4cf6/0viQfjGOrtUe9aM3PYVS7Vve/oMOXB+Q0sZQeQ6mpGQ3ce62xKUzMPAxgZH0CqN4mmaDOGnh1ie7ZHHzrckkTqEZ3r5P2n94m0obU7iSY6P0rt2djBrIqD3GT3YKTA+zjMtzauLc24+7iII6W91OVwvRBa9wojkz9PPqrTUtoChXMSTY09GHtu1FI2ttbB0n4S5dwzYfpzreFqiMbR2t2DHz2uUccWPGH5UPF/NYqxe3TAdTMiLcOu5uyoiCeZNrR29SDRP44x8n5YpcGrYH9pFImuJFLdbWi9N4Otn3jz+OQNEJy+F69Ub+36tYojl4KAICAICAKCgCAgCAgCgsClIHBlBG/3cScasmvay91JGVu5TofghR5SrAide16Q8mzXv4D9TzvI3UkiVzRmLYfLGGw05n8Wwdt9mqw6/Dii9qpostORM173TspYz8YRUedV8buiyqs+/yqD+XeEvz5vS22Ar5yWhwzmS/pcrsrLcUS+Zx1OW0UyYA7j9ZepE0/eUrraQ1z1Z9pLXyKv80qOJpYycXTQQcPGiUM4wctgNsAJhT+tg5cLWOdyFPPoiOqzxfzY7hY2sF8xjiKsjFYRPOKHTPboWtVxm3MgryL1VMc+E9uwfKj47y+otIEK1sdiaFXlL2P1QQx93+yhQnGdHGI+iOAdFTAYHTD1CxyX9rBPzcrOIzmeCMHBj5dT3kvprhKpICAICAKCgCAgCAgCgoAgUBuBKyJ4e3hyJwbbxNDdg1f7kGIihq3TOwC0wD707AMU6eqd85CArVwMiW9K0F7QaA9edZr68GPazG5psxifYt6cL+R7ZxFGmzTVlwcTuRVHGAFQ50R9tYADi9hQmTRZCSF46lwol5yo1Kgcikz6ymETPis/XHz315dWuYT1RTpbbAHrr+ZwN0pEOgBbE4G/fM69TZjsawBUx5pca6+GVMdV/wLzUYNQBmDj5MUT+QesPmhGpGsYkytF7LN21pdHhKQvBM8DptwIAoKAICAICAKCgCAgCFwzAldE8Lz7lKjMLsHT70IPKS4tIBXNY6u0gD6jPTp6lkHkTgZZz6HGU5h8/pkET52H5SNGHjLkvqsvD6Z2rTiCSQagCF56weNAhQie1sb5SBc3GkVi0o72ST0mghdUjvMQPEWS4xgpHCot2PEr0uBdPMHDO6rbYSytzaCjcQLrylSWC0naNyKUQfmoQfCUZs6LTRj2lFLlqIStlTz6GuMYeV72avBqpC8Ez6onuRQEBAFBQBAQBAQBQUAQuHYErojgmcN5x4JMNE87pNicVdWfRoMyoXTN5+ZLLn5HpUMog0iLTJEZYeT+stGKUTpJNDws4OhEEzXnYOSTD1h9FEdHroiKTYQoeis+W4PHJnyn5UHl0IojlGSow3g7kStqs07SNg42Jusy0dT51maIZKKZMCaaq5kYErNkrkkK0CJyd2JQJptWfvRL+3+LTCoCmQRHoTWg2hTWjy2ZaJL2UTkZeUQHD/vMIm2NmH2tktbaWToLqo+0sP5/NfLhx9O91+0mxZkPM9Gk89MKO84B2Q6ptvNYI30heP7KkntBQBAQBAQBQUAQEAQEgetE4IoInj6gdv4ROQ+hg4iHfU5Wah9SrPZlRY1zFYOWdnpBDkl61MHGQ+xcxCYv7AikpQ2J9jb0ZZexq7btaYKXejiOQfq+vQ2JRwued87eNTs+H/mrKw+UXysOOsMq1diMpq48tg2X4wbAh/E2dSXRSgfjbrKpokW6ODD/8sG/LUlVxkHGgbRSr2fQ16Kds6Qy4xjpPSPB40OPySnO5ATGHqSNBo/Im3Fg09KGVFfSxfawgJH2OBrIsU16wnVsYhMmaLPIhpY2DK5opy16r+MwVv2eZ0w51eHLAflwCZ0O6Lk/2kAu3Yam9h6k7ll5Yezo1z4guzuJRGbOHN/gzWNY+kLwbDDlWhAQBAQBQUAQEAQEAUHguhG4OoJ33SX1pO+aWnoey821IbA/b2lory0XkrAgIAgIAoKAICAICAKCgCDwZSMgBO/Lrr8vP/cnO3jSm0Rr9zhWlafSL79IUgJBQBAQBAQBQUAQEAQEAUHguhC4pQTvuuCWdAUBQUAQEAQEAUFAEBAEBAFBQBC4PASE4F0ethKzICAInAsBOt+xDUNLJVTU/tUYlAOeRb1fU0WpPK/q55E8HaNi/imHOOa5OvOSX2izbIrH+WukfbkF7YTJSoffN3UNY/ZNGfhYRK67B0+MvyKOse7f0hxS0XG8KFum4Z49qVZM1n5d6+kpl1a8p4S8zNf73/QgQo60zpVIGevjcSRmA5wsnSG+yts53G1vQ6p3qmqP8xmi8QW18T3Ei+kpvLgAawPPfmFfivXeHqxNYXLN6hfOh958nistp906kd6giw94Ma7336e6mhGJNiPRq+9HCh88+97Pm+lAzLjf/vkaxkx6iZYYIsq3AKU/itX31d6ddR5q7KWvJ5OcNlV3eQfz0wvOfvGl+2Z/fc14QtI/15hTMyH18vj1AiYXd845Hpwe/4WGuNFt/TNLWt7AWGMSs996/UGExlqrPdR6FxqhvLguBITgXRfykq4gIAgEI/B2Bh3RGAZXWFAzpEwd/6E/UWcnMlmzCJ52yMQkjs685CSY4PUgVyhia3MD82NJRfY6nu4ZgTCGyIM5bG0WsVWYQl8jxTOKFx92lAfaiIcwcrz1/VY+kkcliyjYwpodxbkmUCteO66rvj6p4Nh/xMlZ8lAp49jneOosnxO+5Dn4rr0QcLYIQkLb+IYIySFf1nocSCBqfRDwLjwObz7DwwVEaj3S7dZ6cBMvg/pM0LMz5j0Qs4B+GxQu6JnfIdcZs+M9useTD7t91orV2yackBeAlROXdeEehWU9vMGXX0RbPyd+lXJZHXVlO/wLjapWe6j1LjRCeXFdCAjBuy7kJV1BQBAIQMAcqULEijzeqgmFCVsc2c0KUCkiq8iXee4QPH00RiQ6jNlvRn1aPy0ERaIZLL03ySohKaaOUjnidJy4zCp8NIbca2D3aSciUe+5ikzYhgrKNS+wR8TUJZX0TUOuaGkTLEHMI6BZMKh8DGBkfACp3iSaos0YemY0NCdlbM9mkOjqQaqrDanxZewrQuWPN4mhsWHlXbiVPNXO7ukjZKxk6FJ77SVPxOTdeABPisZrr38Sd+51OokH4xjq7cGTN94IXaHWyo8KYt2Hls8KUytvCjcu3wy2TzgPWqPT2hhDA3nNfboD7eU4iQTh2NiDseeupuuoOINB8p5s9v8ufVux6snE6Sv33aU1zKo60Z6JR377R+iITmDdIaW6/Q09Y+/HJh72OEyeha16U3h9NYqxe1SfzYi0DGOVskj1vDiKvi4K34yG7nG8UFn34j/+qz1wtEePCnAdEO9481n4gNC0KIvvCsj2E049aG0Pbgf290pDxrDfhF+nnqzMhLYz7Tl5NZvW/ai9DXctz9NWDBoz6r/2v4B+67Z7N2DQsyqCF4a78eys+nl7HE335rBL/ZzTJu1hdxsaonHlRfzJG2+7SJEX6+4pbFctttRB8Oy22t4cPMaoYlr9tVLC0qOkB8+f/NtxUD4ijaRN1/00dLzx9OketDbGkZreqR6zauLCY0IPPGOevx20pJG1xgGnxqw2dLyZ133PHhucgHRRG29nbOluQ1P3ONTYYr45da6w03m3gVwmiUQ3YdKMu2oc10dKpazzuSqbE2i4QxYL2ht9aLuhMcQqJwLj5zDWHBQ2N4TOR3Yh5Po6ERCCd53oS9qCgCDgQ2AHk0Te7i9rgVVNSHSfwWA0hoaJIo5pQiMN3/2MNrdkUlZaQIq0enReZmUDWbomrZ9KQU/KkWiABo/OjeR0qjR4hrAV8yqtQZ/wfrCYRmRsQwkjROg67nRCT+IlzPfGkX1lEwdLKGJhzeUcGgeVjwzmS5o1VF6OI/I9XQZaEW/IeM/1bPWf3ani7UTulSGd5Q1FhlU+bKTVuZtJ5IomnDp3s1Ofu2kLAfSNc6/z35Fdw5FDrNxIXaHWKqd6bd2Hls8KUytvpnzZNR+J8qdDR7y8XMA641jMoyM6jnUSevdmkGjMYMmYWVbeFnQ4p5ymTM69lTfYQrKP0JHmuXFCp+HCAjoz1K43OjN0v2IWEO4vqGuggvWxGFqpLZIgu6jD0POtXKdpYzofNv4u5laC6tLOZ420KqSd9rcDfdapW+/8/Zw5Ssif1jXfO/Vk5SO0nelzdxP5oj779OQQdJSd3VUAACAASURBVHascyySFUUgtgH9NiiceqbIjTEjVeactGATg+KMtXD/tIelFXM2K+XvfgwJOh/WTtu+NuShI7dhylTCbG/MjENWgUzbVQsgxrw0Rb/KxDWPrRNayPK2VTo7WFsu2H2A4nTvj55lEPlqQZu6n5Sx/7ak8uHR4NXRp50x61syaXcXypwS1MQlZMzztQN8O4e+aA8sfqSjd9qQnn+ymybV93vY5QVBJyOmHwbh7R9bXueRMGWpa65w0gAqb5ex9Noan6PazFIRut4F7KuwekG0jwpUE5/qPh0Wv+731hz0dgZ90ervw+cjqxByea0ICMG7VvglcUFAEPAgcFRQRM7ZV6cm3hgi+QJWH5DGLo2+fvodxmpBky4Oq802jZaPBOOJOCJRQ1qMQML76/Rvszq/UWnBOB02+yQySWdRslZLCVQxNExb+/0o44pUknBEhC6D+aU8GojwqfCGUDjCgysUeYQ1GwAnrHno3FP8MYy9dNRFwOEy7irSUjverRzh58338fNRVygzSVE4RTCcNP15sNKx82yuXUHXH866ryPumnnzCLb+TFjp0KtyCeuLU5icXsD6qzncNUKK0sZO+DQzFL6OvPm1MMokWAlbur11+NsH9vDkTgyOwGhl2cVLP7Tvj0sbmJ+ewuTiBtZnBxD5ahkHllDN0djf8DP9G0DwLG0Uf6fOH+2dw75F2KkdKEJh4cHhvWnckDsrn06O/M/4/hMt/PTo/UgcmBZvvj9nBGZ+aEithZl6E9D+grAJema3nZq4Azh6vYzZ6SnMruxgdSKGCOXDTtu+rmoXvn7gFMnbJpzHjM1JQFtVYwyRLX+c1v37AoZaYkh8PYWlTU3uKG6b4J2pT3vK5uRSXZyKiwnujHlO2TieQyx9Zcz/+RH9OuEq2H7cg4bGNMYWC9g9tMZbJ7xVdvXMva8eW3R6atGvnrnCSYM0zR+wvTKHyek5LL0uqAVL1RxVPbVhkiwoPhYwRHOhUd+fio9Tzhrx22FUfqwyOO9qzUd2IeT6OhEQgned6EvagoAg4EVATe4WIVETir5XK5eGgJEmz3HAQuTFb7ZpEzUK6xA8y0TTTtlKx37sXPvz5bwgoagNT5YWkLpP2rUd5BrHsbQ06mj2XOHBFQQ8wpoTly1omIfOhKpXlvseEWGx/xawbQtfAcIRCTsdpBmy/imBK72AA+uZE85J07x07q38W9/xpSvU+sNZ905c4XHXzFtA+Th9W6sAJQTFMVI4VHtPjl+RBk+vQlcLYf68+O+t/Hs0eGRLSubCbZhcI0ErXa0ZOA/BU5rAUayScHlSxjpp8C6J4Cnty50Msp42NYXJ5yVL6A0hOy7w13vlb1OUG/8zvv8bWkDqxOCE3Yfoes1DcikK1U6Mdt4poBLSvdolt907oYLNO622Uwt3tWjQP4Nt2j9cKWH+/g0neFTskwqOSkUs5dJoaBzFi48BBC9svPH3af+9gbUuXEzY0LEMFllxq6u6vXw6xG5hDkNdMSRoj7bnnz0e0Av3vnpssdOrY65w0tGmmH2PtSa3UlpQC5+83rA/36NI/75lQVIXPtwPTmrE74ThzOgyuHviaUGz1nzE38nvdSMgBO+6a0DSFwQEARcBNq0kM0t6qiYbQ/jMCrOjlbPeqRVx0ro9WtBOUshRyuYCRtRePdonpSdhzx48N1VvOvZzvjbmn/beB36lJvVoDCkyo3I0h5aJlDNhuoLA2QmeNi1rnTBmWJR4uYR9tXLrj7cNWTbRPCpgpLETuaJvJVqZTFnPlYlmUptovplCA++BJFPHRTKFpUndSocLb/26gq52dpKYNYJRuaic1CgzOAcL86Fzb8VdK28hwp+OzYpDeVNNgrOgtZ3GzIjMqGgvpjGPVSaaZK5ZV7mrtSDs8Kcha9WNhQuZvZHJ8YHSklVAJpp07eKlA/O9Irjfn8Ou0aodLF2eBo/boW2ydlQ6tPqeNt3jvFnFujmXThuysuR/5tybNmIX+H0JB1X71Ywpb3QAs3um75x8wHq2Ew0PCx4T5SBsgp7ZGrxauKvx5JHrjVZpo65Eg6dNNO22Siaaurw1+vThBlbJ2zD9OykiZ6wmbA0eztKnQ/p4bVxCxjxV7wPOwktFmRu6fd9pMU77cPsnvVN9r8q5ljXOqAise//YQiaajaOOhu3UucLJkNamjqzZuBrzXgqjvEiTNYvZBsALEqe1G6ecNeL3YabNWs3ilfN9rfnIKYRcXDMCQvCuuQIkeUFAELAR0KYfEd5joCYUV6On9jH0G82T827TmG+yeSbHx2aaRLb+Su1lOS/BU0J3NKb31HH0/Ku8frpmX5psumYzrjbBEgRChBg3rIncmVBJeNKb6FvJWQftnbk3gaU9EgD88fZgZDyDFG3Ob09iZHFP783h/Jpf7fSgGU1dSbSSOeqm2dd2cojVh21oaGxDojuN7NhZCR5QeT2DvhbtjCSVGcdIr3HjbpeH8uHcW2VwnKwE5C0MN1UmbxwHzyfQ1zWAsckJjD1IOxo8CqodITQrBzOJfoNjXeU2JlwtzUjkjSMIRf47tcmUwdbzw44rWtqQ6koqs+DdcjjBo3p+QU5A7o1jcmIcQ+lwDV7lzQxSjYRT3ncshDeff5I3WiCTMZuAaGc05GxH7xcbYqcjTt1U59VTvuu+sfLpZMX/zL6nIwYepdFKznioH309g62qfVY6pqPiHEbuUf/QTkSG8oWqfYg2lpx+0DMPwQOME6AA3D/tYfbrJPq+ziM3No5BMkn3EzzyGPugGQ3kRGnlz9XY5u4j9PYDzpM/fee5jY3VVhPtdIzMslPe0D6tnHW0oVU5f0picNbsH1Smm3E0tWtCFTre+Pu0/54zWhOXkDFPlS2DsWwaqW6qxzRyLwP27zIGFePgSB21kgSNDatVR6L48fXeO2NLVxtaeWzhMpw2V3A4GgPfkgYxjaFcHmNjGfTx/k0VRmvgIuRchc2ra+JTvYcuNP4qzKy5gXGiNEPnI6sQcnmtCNwIghc8GJ4dl1PPYbLPAzl79HV9cWoe6orlegOd9/yasDOovPF5B8OLLKnbjuo7U+tz6spN6yJLcFVxXV4dXEQJFIkL2gh/EZGfK44K1rMxRBonsOVThJ0rusv8KEw4usw0TdykaWjw7fW7gmSvPQki9A39C1UmfteeMcmAIHAbEKg15tmE5DZgIWUUBCwEvlMEj+zATzuHyTkPxALhQi/ryMOFpncJkXlMK+qOP/wMKm98l0cuPKSrnjO1PqOuPGnVjdFNCXh5dXAhJVTmPNpj5o3gU+ZQ9eq9GBdS2ouNpJawc7EpubGd7OAJuRRvH3U8U7ovv8tXH7D6SB8tMMsmat/l4krZBIGbiECtMU8I3k2sMcnTFSFwZQRPCcTWmT9N/RPmbB9j/mG90+cB1Tjv41P1uSvkttsjdFOYrDHD4LNu/noZg+zuNexMFWPuxGc9ec6U+VhELq3PJUm092BspVR1VouTBzXoWGezhJ3tEhKnE49pCM69P177nKta7xyzJDK7ss9nYTMpfe5J18/9PH7ad36Npy1auCZams0ZQtVnUPE3R8/95+FochGIrzJbmcMgnf8UegYNmQZ8wNbjjDKbqTpXSu1CtgiMHxOrHhxMKbNWuVLcXk7YjKb6LC3Pt1xY+9eTrjmvK+zco5A2oM7D+v/Ze/+fNrI0X/iPmh+ssYy0sqMVIAWBssjieixkBJKlREREslCGvPQQXWs9si4taz3ibrKbDL2XoUe8ZAfBKrS300HvAlmFoXeA9LIwk4tnc/FOWuTeDJayU3M9+rx6zpeqU+UqYwihgTxIietU1XnOcz7nuHw+9TzneXzznh2hl/ouiXxVvlg1HgOzG9/V8f7yPNacxF7flRqqXQt7pZLMRfUda8LNMwKMACPACDACjAAjcBQCZ0vw7Jw/wN7naeh9NmKxbF9z8gGJqHlXtY+xivozU0ZQ3hVn0V3F00+iMHPdrJS2cGgSvKCcIYrg+eWU2bwfRUiH1669wc52vS+3rYNY4Bu5WQJyuwTJtOWoEbTLXrlmnqtG1xrkZ5H7YDKYEvt53NGv3BOoHlfKISQj9Bmkyl3JFS5Z7xfyw1dsPDfzU9EG5avFOrc4b64eV14pX4LnPw42pqjvl5gvteBcWk5dT2d1UY2Fna+rQd6joDlAlk8zfxZteJd5z47Q65aTr8ofKzlWvmOg9edPRoARYAQYAUaAEWAEGIELicDZEjyx+FY4ifwqMmS5d7Fsl3VeFkoWLNykVOCCgLwrdj0RQW0QM97NsWLRrTabBuWaMQMWCFUd4iI3tEfRn5vF4rYMv+0ddVsHT1s6apaO3KbrBcm05agb7bJXLgARZYv2vjS4JqI3aXIqZBrhez1uDG6XSq0pRe1bwmjYgyvlEBKJmB2cjBri0C3Pe59TFqF/XWGppY6u3F9NhR13ZNZhYmBkY+rXL92JgFxadl19n/fTaIcuNcp75D8Hjsgz05ReMlJWfQ4uAx+ht7fs7QyXGQFGgBFgBBgBRoARYAQuCgLfMcGT+WS8i2WzLAIu3J7H0wfdoDDU9p4cn7wrdj2xYE83JHiBOUMaEDwxqDUL+9slEeUq1DNph7LWA27r4Fng1xENXYE+fWTactR9dtkrVxE8YUVrcO30CJ4HVyJ41wiHYJLQLMETlqyBMU+er3uY2VChggUWQaTFdNE1dPFiYpRtTIPmS4NcWnZdcxzNY6MdOt0o75GoVjcHGuSZeUMY+Of4cusVhJWBj2jcWzY7wseMACPACDACjAAjwAgwAhcJgbMleDd0pDELOw/Sdm4g96LUXKgDeEsJZCMIhdOYeqmgDci74siRLnddBUpwrMK5elw0A3OqNCB4dr4kkikskO6Ep3Ta1sGzwA8ieEEyBdnROU1qFU+y04CcL6LNgGuN8rM0a8FTrowmruSiGRdJlINJQrMEjxJXd10dx4rmc7Uq9sr1brBH55UydGkwDvZY+fRLuGhSsI+wfy4tpy7t36vi0H7zoOZoQLtm+iWdb8p/DjTIMyMIaRN6idw4fjm4DHyEut6y6gN/MAKMACPACDACjAAjwAhcOATOluDdyiGfToECY7Sni1hRuWdci2WTJAk4VYjyO0Zy0YC8Ky45KmjGlbaEyD00RLl9PHvwfHPNNCB4Zr6geE8a+ZLKlGsMu61DwALf66IZKLNSwmhnFC2U8yo9juwtMxdOQM4X0WbANTvISivavflZPAQPnvw1RvfsYCSEK+XJEbiKPCwNSIJLnvc+d3l/uYihzg7EKT9R3yDyCz45vHTgkMC8UobMBuNgjxV10G++0B68gFxaTl0ZPZSSw7pignjbbZD3KHAONMgzc7ReatR8sTLwEbd5y64R5wIjwAgwAowAI8AIMAKMwAVC4GwJnrkHr1mQamXMDET9Eww3K+My3edDHOzuNbpm38QHp42AtV5Ev7BinrZklscIMAKMACPACDACjAAjwAgcD4HzTfBeTAprXzJXwr6wEh2vc5fy7kYkrtG1SwnG+ejUwfYuKE0H/zECjAAjwAgwAowAI8AIMALfNQJnRvC+645y+4wAI8AIMAKMACPACDACjAAjwAhcdgSY4F32Eeb+MQIfAQJ7n6cQyi7h8Dz2tbqFmfuz2BTBg5rd71jB0/v38NSb6uU89u89dTr22LnwNAJbvacep1V9f+keJpbq92c3J/+E416r4GkuhfaeFEYfn7Tt5jQ8T3ftP8khSfvUPylh/5QUc/ZXn5LAOjHNPgPqKgae+GA6e/fnB2rgvnC4MYuJR1vyedysZ1F5GslwDk91kLXqLhaLI0j2UtyGBOI3xzD13Ay6ZmFvYRzX6VpfAvGeQYxOrX8Yb5qj+qBSeoXsvM1uPJopnWgMq6vIxhJOAEKzoaN0Nu/l40uJABO8Szms3ClG4CNDoGbh8N057bPrh7bZxd0WCuEITrJt+ZyiEKzWccfOhef5I3gnWqjZ6Jxw3F/cQ0t4HGsflau4TCVTn+fTBvNEB+83fs002ewzoBlZ8p4PpvMJCZ4rcrbn+9qoV9ZbFY763RYKPVEMzRhB1l6vIt8TwZCKVGc9H0fLtSJW3iqJtTdYKY5j7kO8FDuiD0KXgRyyA5ETx4s46Rha1Sosv+/9ETo3Gge+djkQYIJ3OcaRe8EIXBIEvIsfoywWG4MYzQ0i2ZfAlXArhpW1wvxxPFiftCOx9udyGNJEyfuDZ5ZrVWxOZRDvkVF+k7l57PkQRtHOjTFkb9J9rbgyMI6nymAio6HKt8lXYilkn1SAgyVkezvQEo6ivTeFhy9kf+J3chimSLEUKbf3HjZdbW1hSvQvgitkkSm9AXQ0VLJWdLYiSL/D50X09yQEPu29Ocy9tFCXosXV7zdYe5BBO8nt6XDkmu25zgfhZGFvbgxxaru3A+03J7FGYWXfrqOQTiDem0K8M4XsQtnJZapmrDN2TWBTh6cieMaYhNpGsKiNWK9KyA/QmKTQ3jmIh+umBcD5ylgv55Ef6BBjZN5nz6XeDlzReFK1gLm4OZVCvC2CEEVvvlsSkXUPX0xjyDsmYgHbjcK6XNDuL2RwJfPfMeEdd0dFceSrz4tpMRdD4VbE+8awqKJTiwo0rx+NyTnR04qW3pw9Xz2iL1jR5zuiIiG3d9IYtOI6Rc6mha+Y7wkMZ0eQ7JvEpncxfLCOh5kOYf2M0yJdR6wG4MyLBK60OfNnsxhFuw6sJdLWdODhtoTw8MmYTAH1dRGhsN/zynimNWgDjcaugc6ugWwKkxTaY1Ek72/VfTfr5rmBAbXjNx8PhFU1ilCsQ+Itopdr/I9qqyheUoj8x2bkdN2p7Ul0hcexYgEC56vjWHM9O/WNxqeKRi2e7Z1RXLk5jR2q45oXXr2kdbC/s0NYD6/nxpAMD8IbBV22UsXinQj6Z8rYe5RG6Lb83tM17++F69kUOIbu5+DDF8Hz0P1sP47OBj58eGkRYIJ3aYeWO8YIXEQE3IsfmGlLxKI6g5myXBRbyzmErk5iR/+Qkrnr1Sz6KWfmrnoT/Gq2KYJHb5xbMvMqmBPlIEygXefRNGAUP9i3ZrGnxO99nkaobxZ7APaXZ7GidVsvoiucw4q9kNCLA9m/rsIqDmmhWStjqi+C4ZL2S9KNuS05lPvRq1/oTsnjkuqxaLzexQ4t9k1CR+KNslfuTmlV9C3ofCBOByUMhQcxo96eH5Z3sVcFRD7P8XXZqdob7GzXEywvwTsSG0N/EuweEwsr2YhcfFtbKFxLoLCusK3MYyimx0HjTCR0CaMx875VLG5UAcodGsvYFgHK0xkPq9ynzcxFjbVXxtUi1ixAyLtWxNou6aXbcY+7oWUT+sjFsasOLW4fyTEFLKwVuhHKrtYv5F2VLkrBxErmvo0X19X3qgLK0dpFJEzMl27kl+rnHqAW55/vSiuImXO2bl7QOHULIicsNj+YFt97Ihpd17oV4ZNpnWixL8mR3/PKeMY1aAOBY9dAZ9fQHY1J4Zn6brwk98j6vL51fdieRL8mOg2+H/UWvG401xbNYdI7guuP9Fsao1O1dRTCikzXKlj8RL08y4xjprSLffVcNmoA73Yxt7DlzItbEcQ/L9vzwlcvIpKxcTxV1kF6cdal++0SDvWbM4JF8UKL8janoPPdBj6bGs079ZvXlV+SLygazRHzWXgcnb194PKlRIAJ3qUcVu4UI3BRETAWP6ILRlksqo1FrFHWJOHgcQahG7NG1F1jEWj+GJJsu1zGTF8E2WVjdVCZx3VN0AwodTv2KXFfBnNEpKplrDy6h4n7s1h5No3rekFgt0O1jP4IId6ylmzojV08vBaByxVNtOtdkFnYfJBCSyyN7KMSdiqqP672zX77yBXNB51vhNMbLN5pRahnBBML69hTCyOLIiHHoujPzWJxu+LrSuRg6sXCW1bYePrj1JfXddl6No5Q3zT2DIvNWkEt7jTMlJ+SLC6uOSMv7nzWjZAmp+JUBXM3FBk35p64ZJR1+3R+b4b2hpqESsrQc42IdCgclVZaIcgcd3HC/u9Y+ti1gMPyKmbu38PEo1WsTA0idGP+1ParGc18B4cGVsKK5rxgEMqsF+ULIM98cSnqU0+Pn9+8oPkjLHfWKvLi+02ELorC3CyGiPDVtlCIpeSeKGNOiDbtsjOvG7ZBc9Nv7BrofFTfEIRJEEa2zlqy8x1oNB/rCZ7xYuXItiTB6w8keJJka43wroKd5XkUMkT2Mr5WtoONeUzdv4ephS0sjps5hf31qutbkM4A6N6WvP6OW1gbd6y7ei5pXe1ywzF05gfVazhHDL2Oo7PWhz8vNwJM8C73+HLvGIELhoD7x81FiLyLDaOsfzjFj2F61ljAGotA48dQgGKXpeWr/y6RM/PfLDb1/g6Fom7HBlUTrTdEimihLknM4TPjja/dDtVq0D9bKB0YejdN8JQAWvCUpjHcE0H8M23B8FvIBBG5oPNH42QdlLG2UER/LIrRJ8o6ULOwv13C1O0EQj2T2DEIF2nsYNokNi48zfqy/1qeIPvXMsi7xvQeJp6UFVDyo37OyPN1CyY4i1tp2Wj8soGkCAvmwJhnXt3DDFkIlUWtJRY1rBXmuLvUFAvJpgmnrire6o9hkch+rYoVsuBdWoKXti3IovtEZq5NYke4CBrzX2NDn8Ly7K6n54/fvCCCJ6yCkCRkeG4e+RjNA5q7CUzNTaJLv1Qwnk+iSbvszPOGbQSNXQOdza5BkAh33wTB88PE852y5dg66zPyOzC08KbhfHw/ggcIF03D1VG3DmWlEp4R9kl9IK33oeKWPiE+D0sjCA1Myme5VcaMdsH19tkouzwPSIpxzSVcB1chl2xyuVdu9zrYip5Luo5dbjiGzvygeg3niKFX0zprZfjz0iPABO/SDzF3kBG4SAi8wWImgvjUrlS6uo7CtQiu0+YH72LDKNs/nOIHLwVdnVw27T144kc1YV9z3G7IJbMb7ePKbZJarpaxRy43nj/Rzo1ZZRWysPMgLffbkBtN2JENQfzUotL4ET4ZwaO3xAnZjiBH0oW05ZOSJ2KcBXKx1DlD9+cGIdw4A/tdL1fX97YnzzfAidzJSsoNCoBeCFvbJazooAeaDAeSZvfCph4rNRguPIMJnl6UaXcpqn1QrtS7JwoXKGc/HCqrWHyhXDQNi4BwqYyNSVcsY+4JrYyyPReJwm0U0XV1HCuK6xLJ2itLV0FauLUMTGPv7SryyvXPTew9k49c4prVR1UVi8MfTNukWsyJy0jwBOGKoku7Vdeki2bcdtEMIHioYGYggqR+YNS5aJrzglw0E+69duGIbaEVpCSsCaDep+n3EsCY53Vzz2kjeOwa6OyaMtJFsylMPN8pW4yY14O2yyFeTgsXePGdajAf35fgQexRjWDoc2+QlagdZIVe4MS1GyMprMZOB2HRfRAvau46EZbp2RQid35vn42ycME1Ino6vxVaqvyUgV7uwbWvU5G+/DN6Xqq2VDWn3GgMjflB9RrMEbMPzers7gGXLjMCTPAu8+hy3xiBC4iAtTGJ/jYZYCSZyWG07xgEz9743yoCZlzPG0FWQC6MaRGchYJ+DJkb59VGfBFshN7C3hzH3K5elTsgih/oWznk0zIYS3u6iBUV1GL/yTj6ewaRnRhH9k7a2LMh3Rdb2jowtPCvmLul+iPEen7M7aaUu2VbK+LFLVg66ElbB+KdHejPz2PHq54OykCBAShs+MA4FgW5atRvFWSlTQYTsOUa7VGIcud8BStFFZTFxMnErzeBeGZapIWQgWdk8JJ4Txr5Uv2+GmfR48XCW9bgmHhWGiyiALN9ers+rANvaFHqUwbTaBVBbeI9GTxU4dhlEIlWtPd0oH3AmBMGoRMijLJ0SyVZRWxatDezaAf9SfYNIr+wi8P/Jffd6T2LFu3ZpP147zzj7tGzaX10PUqfkE8jfjOHifEchtOX1IJH/VUBRa60JcR3ZEiPtbFw17C4Pg9WUUh34Eqn/N7XB1mhsUygvdOZF6L+W9pvZbh2l2eRDHdj4oWSbswJccYuu+e1M/c8bTQauwY6u/rWLCZBGAmdM8jm00j2evQzn7Xe78frEobborjSmcHc1rzYn2sHKGnYlkGIzTQJlCpBpEkw3LzfVbAyNYbrFNSJUiUEpUl4tyu8B/pvF1HI5jA0cDTBI+v63qMxEayHAjQNm78VNsByL2TXfbfFkC7vPOgWwVaWAwkegRc079zzg+QFzhEXls3obCvPBx8BAheK4LneCp1wcJzFxAkF+FZz5y46dl4nX5nHO3myNqtYyUURn3K7LB2v5fe729qexnWxIL0nFkNamhjrcATDjz0b48lFg96aNhM//vU6pu4Oysh+YjE6homS8UZQN/adfUp3LO3O4aghfzgoApv9o+hcbHjkzO/3Gdv6H5iGjZ7ri8EubydR28H3JLW5DiPACDACjAAjwAgwAh8eASZ4p4KxZxF53LxOp6HDSdu0qjg0YkuchirNy5DueH7RsjTB0xEKpUy5gTnUDMErz6I/lkB+2Xjjp6OSHRVWufkOvOediuCFPblzRCTIiAixfXKCR6/9Tjq2TPCCBpYJXhAyfJ4RYAQYAUaAEWAEzgsCZ0fwXq2ikJH5kNpjrbg+tSv3QggXAL9cMY7LhchrQ65Pn6T8N4g3ymEVlGvEZdqu30Rr53fpS8DOJ6XckNz5VOrz8bgWgaeZh6aHotQVsbg8KXJoCRwfSeub0+Zx8lG5F/JBOX+kn7d/HhvfvFve2e2LwRs8zVHumQhayDXmM7ebgyB4fWn0xzoclxfhEpNGv3axoHYM2cnODpX7SIaq9nOdMFWzx9jMcSUshDLPjrxX+soLS2LgPJM46txmzeU6I+mS4PUPuHPnkHtHy0DaybsT2K7wkQnI4RQ0tkY+MO3SRzm6XDmy3HVNzPiYEWAEGAFGgBFgBBgBRuB8I3BmBM/anseciBwGMOXn8wAAIABJREFUUACCIQpI8FJvRPbLFSP9mFvySyp/SVXm8PHZIE5kwJsjSuawapAvphHB8+Z3oUABlN8qKJ+KK+KduelfbnJulJvHNweLOWeUD7zcqyHDlNOmacqhJcKAh4vYNCPRiYAKTrjoxvmojIW82Mhr5oJycv5IgueXxyYg75apv9r87otBXURBp6IgeDdmsUi+7CoEsU5+uqg3SfvIloEegqIAOvKDc1xJQkcbpMUfWdNi46CoXcHzTOJo563ReWyazXX22MidY62LgAsTjyk4iHTRDG63wfw2sa0bW5XnS1s0RVfNHFnGvDAg40NGgBFgBBgBRoARYAQYgfOPwJkRPNTeYHNhGhP3pzG3UUI+HIHYRmVvPFZg2eX6Rbpc9Htz+DTIzfQtRbZzyA61YFu6GhC8+vDYzkD65lMJIng+uU7eLw+NZ+FtY2X0C8fJR+XIExG7PLmg7Jw/gVipgADevFsOXJChmt1jYGNgkhCzDhmmFiif2Tz2hbviCBZf03yIwhWZyg9fIUcST71N7+BJzg5hTBZDishYP8ZOCHQRVlmFaCZrmrQENphn7xwcZTeOKuvOatdelTvn/hYOREjnWeyJlyBE8Bq022h+G9j6ja3WwDfPklFX38efjAAjwAgwAowAI8AIMAIXA4EzInjK0vBAhtG2ykbocoOkCMjsssc6ZC76Xdg2yM20V8JQ2J0H5n0IXmA+lYYEz93+++Wh8RAHGyuT4ElwmstH5cgTJMCVP8wJdW6G4hXSvYTPm3fLHJ9GuXhE7iAzoqBT0SZ4kHMnOZBGyzUZjtgeQz/ZQoRDmByJdOT0txHBg05i+5KsaSppLRrMs7eOXNneUWWtlSZ4gMjvE5bup8Id1Ma4QbuN5rfRV7+xFRoE5Vky6mpN+ZMRYAQYAUaAEWAEGAFG4GIgcEYET1rjRpdUXO/aOgpHWvBUQI3sUS6aDXIzNcpx0yA3lHDfM/MNqVxOgflUggjecXLz2At6z8QxSJxJUMRdxjWb9JDbXdP5qAwi0mSuFdGurWtA3i1XFxrk4mlAJByCB8j8LhH0q4RWdl998LX7ThawWDdGH5dh6cTKr5eQvxbFEEXmbJDDRyQgHo9CkMoBJ+dZcK40A0fR96PKGiCD4Km5GlLuoA6pPuH8NrGtG1uZ50sQP98cWV79tb78yQgwAowAI8AIMAKMACNw3hE4I4IHUDj84Z40hgtFZLMZ9B9J8GQAjZm7CVBem2TfSIMgKwG5mQj9wFwjDXJDidgVkxjqpFxaMp+UyIkVlE9F5NdKoUXlrPrazH1yKnlodG4Yz8I7iODpPFVH5qNyy2su14oRkOZVFZuPxtBfl3fLM+2DMDBJiKeKSfAgEoeOyATDppst1TFkU74uO/eRGPstzOQHQeeTPnl0AnNKUV2VjsGVpkEF2anPlebGsY6IB/bTJHgAWYjtwDA2iZYJXH1zj4k+NpdLxxnbFOw8X4F5lrz9oYb4jxFgBBgBRoARYAQYAUbgIiBwZgTvIoDBOjICjAAjwAgwAowAI8AIMAKMACNwkRFggneRR491ZwQYAUaAEWAEGAFGgBFgBBgBRsBAgAmeAQYfMgKMACPACDACjAAjwAgwAowAI3CREWCCd5FHj3VnBBiBC4nA4cYsJh5t4fC42ldXkY2pHKLHret3P+0rvtmB9t4UJjZU7ke/+0753NH9f4OnuZRMb9LTilC4FfE+WR4tvQGM/cenrNoJxRn7Vt9rjCp4ev8enr6Saux9nkKIAo2dUCtvtX1KGdOZQPKTEva9Fy962dy3fOy+VLGSiyI+VT52zferYMybYwtyz5Vmqh85n8rTSIZzeFoFGn1H95fuYWKpIps8te/i7/Hkrx/jez+kf0t4/LaZHh3jnv98hV/89Cv8xahs4y9+vIRPv9rDwZ+Aw+2v8ZOZ53jyv44h7yxv/d+/wd/99Zf48ztS9+//6Ct8+s+/+3AafPsrDNI4/Ow3H64NlvzBEWCC98Eh5gYYAUaAEXAj4Aoi5L50ZMmqVp3IsEfe3fiGg8eUb3IW+zrSbOPbT+3qsfrvt4D0O3dq2p1EkHuhfvIxcgdeQs3C4buT6ONXpz71kN9dF/bcexE8AFYVh2f3jkPB7J43x8PeM1eaqdzEfLLeShAafUedSNY4vZctb7eQEeROkpjM8u+b6VGT9zjkMT37DZ4vf40ff/oY37vzFX7xuz/h4KuvBLH89JsmxZ3lbd9uYVARu/8ysYKfzKwgrUhq5v87+DCaMMH7MLiesVQmeGcMODfHCDACRyBwsI6HmQ6096SQTOeQvRVBiLLWiwVcAsPZEST7JrFZA2R0ULJAUbTdQTxcfyOFewmAURaLkxtjyN5MIdnTiisD43iqXkabmpn3xdsiiBdLWHkwgmRvB1raBqGydgC1ChbzacRJ384OXH+wjgMiTC59U2iPRZG8v4X/EFaUKEKxjqP74ZIxic3/mMdQeBBzFZX70uhHqG0Ei7ofQRgaHTzw6mG9wdqDDESU2M5WJHPz2FPkwsSCLGhmORCbmoqyS1Fse1rR0psTONe1exS5NMbOVl+cG8RobhDJvgSuhFsx/Fh1Pmg87MoUmdZfN7rF7Jt7fsjFePxODsNkTaQoy5lp7AiMjIW6STRqBqY9HQ6mr1ZRyCQQ76V50YrrU7uwsIUp0ZcIrvSkYONMc5/4x8t55Ad85rprjjjzzM1V6mU3J09+z0zozs+xhb2FcRnFuSeB67kxJNV3g3Q8fDGNIZp7fQm09+Yw99JS0ZHHsWKDU8HMQATDj3+DuVtOTlYHmxTaO43nyqsS8gMJYU12nX+7jkJajme8M4XsQhl2Ew0BC5g3VMeYR4fPi+h39eVf6uaK3YyIOh1B/pmjwf6jNEJ3Slj+K/UshYW9uTHERYTpDrTfnMQacQX1XXvyj2TpdT+jtPzNqRToOx+i6OZ3Szh43++iErz/+EtBsjL/8EuMENHLf21bmTd+RqTvC6QKX+LP6Nrol/jx6reiZqNrWmfgN/hUkMclPP7dH9TpP8L6zz/a5E5aDh9j8CsC4k842HiOwR85FrO/3fg/RntfYuTBV/jzO8+wgT/hcPuX9r1/9uMVPK780WlaH5nPgiOer7oK8Ac8/0zqMPiV7K+49p+/w8avDXInrJMKmx8+Ruqnv8L//E8pxSr/Cj/+sZQhcPvqlZqbf8L+6gpSRBbvfIHBTyX+ov9eglfZsmWQ9fDvtlXKM0dRPjqHCDDBO4eDwioxAh8vAnLB1f/5rrRS1SqYcRG8buSXFIkT+f0SKKyrHxuV+/DhtrNQWdPkwSAJYgF/axZ7av2z93kaob5Z7HlA1/cJ61Z5FslwNwrPqS0LK/kIQsUtcUz5EePFdRxSW7UK5jJRXCcGJhZo3Sg8U/q9JPenESy+BVxvxxv1Q8mw+2ws+rR+sh8WVrIRtD/YBVRORV8MPX009dj5LIGWzLyy5lH+xYRYFJJ7oGxrGjuqK7rththQWpFHqwpnC2uFboSyq2JxYbbrUam+aIydfVGcy2CmLAfRWs4hdHUSO5SyJmg87MpynIJ0032rnx9yMd5VWFVjXcVKPopQnvrkv1D3YrpTknhY2/OY2zDmbVi73bqtMkIXInhNzBG/eWZ2GWa+1ibk2XPOLeT8lCiVTWwcT5UrH5GgLk3w6HsSy2BOubpaG0XErxaxZsnni01+Xs2iX+QeNcavDptVLNJYWVsoXPM+b9TLlvtRhMYlEUftDXa21TPqSLSMdo3vtqhmlz2W19e72HlNd7jnitmUIHRiXtJZ6nNUED57Pok8wIOYUfgclnexR9PR+K41+o7ackj8+34XheIV/FyQkH/CsvUHLP9UErq//bXslSRxj/EXf/M1lp9/jbv/la5/iZ9XgEbXZG36/w/YmP0S31cWwu//6Atkfvo1lv9XFdbv9vD4fyhyOb+LDSKAv36Ov/jhY3z/vz3D441v8JP/pvX5k93en336HI83KjhUZOj7f/U1/u3ft/Fj0u3uM3g93r3PgkbPV0fvPfxEWO8IFwBvK3i+sev82/kWFn6vXFu/wN3H21h+/E9S97/+Bodvv8EI1f+v/4SfP9/Gz//mC0GiR1Z/D1S+RorwENd0HxXBNQme9Rt8epfuW8Hyv/8WP/8rwuIr/MLgm46+fHSeEGCCd55Gg3VhBD52BKpLGA07Cw+Cw15M2AseCZJI1O5xL1wrKJJjLFTE3UbZlqexrszjejiDObFo0ieNdumUp21bhrWKfDiFqZdOPawXEfrBNPY8dUwZ5uKpYT8ayLB1UE3b5UYYGmrSoaPHLh5eiyD/3LhB4CIJqS3b2xaVPTqa9x6WVzFz/x4mHq1iZWoQoRvz4q28067RXtChMXb2Ld5zuvyuwXjYleVBkG6m/uJOe34Yi3Eti8Y6XMSmL8HzwVTXq73B5sI0Ju5PY26jhLzOC+tZtGtdTjpHdHPy0yEEx5LnFnJuSjufdTukirQy5uHeDO1dlC8TpMIVzN2IILtsiXyjodslkP1j50G3yj3qjK0fNiTDejaOUN809vRLIwD0vIl/Xob1YhLJWBT9uVksbleO4ULttGvqL3S2+0M5e1NoiaWRfVTCTkVb5pzxlH00/n9bwjC9TKJOEhG+dk94POj5RLlaF++0ItQzgomFdezp/W76e1Qznw2GXHXoyNEET+fqNcrH+C5i5zmuEqH6jCzZgPX1iiBjV2d/K1qUJM4hFdYv/0kQlcGlA0W4/K+5Nf8jDv99F7+YW0FGEEQiKo/x46//YFvxtIvmv/09EaEv8fN/VxL+/Wv8lx8+xtW//21de//zH4gcfgFNRrVun278yWje51nQ4PnqVPQQvG+eCZ21tfF7n/4KB4ffSIvnT7eVZU4T5CUsPF2Sffylslpa2/gxkbq//gblJemW+mN9Tcn2WvB0fwQpJMUUFul/ZIbnjNP5PGKCdz7HhbViBD5OBMSb5bT9ZplAsBcT9oJHQiMWYulZ242HztKCq4usWMZCRdxtlG15Ugxg/NDqU/Tpus/Ttn1N6NuNofF7mCAiY/9bwp7hTinkGjJMgtOwH0YdrwxbB6W0XW6EobpXfzh6HG8BYrdFgjw62teEhWUMi7QgrVWxQha8D03wvi1hKBwwHsbCXCx6Y/662fprkOz5YSzG9TUieNcmsVMzrtl4+GAq6lWxeCeC/gdbwhJolWcx1AzBC5rrdntKKW9Z62qQx2PNObv++TrYNK1mpJrRb3FtYMz4Psrv5oywxNFLgEHMvVxHPqZfzjjj54cNiRf7Va9lkLe/4+r7/kQFZqlZ2N8uYep2AqEemhPN4OW0a+ovahr9EeV3FeyUpjHcE0H8M7LUNyB4ysvg+lwZa+NRJD+XOnrntnVQxtpCEf2xKEafVF3PTefZUN8Plxzj2Sru1OVmv4uGG6JNXJSl7Xt3VvDc0lY6fxLXiPyZmluV32JfuS3Seeu5JIkUSMS7B+84BE9bEL26S1dPrYHPs8B+rnh+a3QV8RngoqktbGdA8DQ23v5xABbXQJ3LAhO8czksrBQj8LEiIF2oklO0gJGudG4XTekSJa4JV6puFNbVG23hopmAcNF8cQ8t4TERDY7u3X+UEZYWctkUi5Mbs+pNvIWdB2mEbmnXRCFZ/OdaxHgWW841tUCzN+TRQrOMfdqX5aljll2Lp0b9aCDD0UHq7JQbYOh0TxyZepALkYODdNFs+aQk9hM6sr1t1fdT3ysWyj+Ythe6+3MBFrxaFXvbZen26NFPFPWC0Vwwe8/Z5QbjYchupJvQ33d+SNnt49pF8w0W70bRVVhv6KJpYkoumvtqj9ToknLRrK2jcATBky6aAXO9wRwxuuwmBMeZc24h56ZkPR9Hi4r4SEqZLprkktl1dRwrCmJ6wbBX1m6TliQ9A2m0DOjngEG06rBZxeKLqv19Nr/qB+WKtDhtl7Ci3B3NF0a266OJ2rtdLC6r/aLVVeRj3Zh4QQySXk4koB99Tn8syHkjhYjv0Z0SDhsSPCIw42jpS6M/lrb3C+vvJrmSr5TkCwaS6vdizHw2mOrTsS2HCvZ3T91ll5v7LkJble4s4eeG++HPVURNsjBpEnViF83DXfyY3AxHv8TIzK+w/PxX+FS4XT4GWaY0iRmc/RWebP++CRdNg2wqa2NqZhf7h7/H/q+/wS+e11u3jvN8deHtE2Rl5C+l9fHPHmzj8EO7aCpXzr/4m1/h3w5+jwOygi7/VlkLXZpy4ZwhwATvnA0Iq8MIfPQIVJaQT3fgSmcKyZvjniArBsGjt7Ai8EQrrvQk0N6ZwcPnahFHgTY+6UBLrAPx3jTyWQ/Bu5VDPk1BVjrQni5ixeOeSWPgWsR4FtGua9UtzNxNo530peAbtyexRvI8dVzl1yUMt0VxpTMjAqYE9qOBDJcOXn2DMPRMLtciTgcBaOtAvLMD/fl59547FeyjaWxqFTyl4DM3c5gYz2E47VjwYPb/n6cRDyfwUHF6j4r1C0i6wV5EqrvNctB4mIIb6CZw9Z0fcsGa/CSHoV4ZUCd+d1ZhZBAEc8wMTJM9CRtTa5ssMWkMF4rIZjPotwmecsdra0W8uIWvizooRoO5brZHffSW7X67LT5Nzzm7/nk7sLD3aAxxwqovhWFPkJX95SKGOjtUeo1B5Bd2nZcIZF0OU3AVTfqM8XM9V1KI9zjPlcMXsxgVgW7kd31YBVQyz8d70siXiMCVMWVb2wzsqlvCynelrRXtnWlDLxr7tAgYRMF3hnR/XqmAQJ0UlCmB+MA4FgWZdM8V7bhpt6ReJFBwFRH0yXxGEMErqoBKvQnEM9PY9OzBc31HdfAmJVy6pNJzt4jNX0o3Zb/9zmjiu3i4LN0ItXum1l+7aX7vJ1t49t5BVv6Ew5db+MlfO2kS/vwvl/Dpsgo48u027irSlBLBmo4KsuIQPOCP2P/nZ7bb5/d/9CVG5n5Tn9rEeBYc9XzVGNif/3sPP/+pJ03C8iscai/QUwiyMvIT6bLpddGkgDOURmIk/4Xcwzj6BTI/+wb/s27C2drywTlBgAneORkIVoMRYAQkAtarXWkBoyIFLbkVwRAFLTmlPy8xOiWx50rMh8bwXHX2lJUJnh9uEnDKzbI4RoARCEDA64Zp3tbomnkfH3sROMDjnz7DL379Oxwe/Ba/+Gvad/gF/nZHs0bv/Vy+aAicHcF7V8ZcflCG5e1JIH5zDFP6bXsAasE/tAEVjjptvuU96l6+zggwAt8JAgfrk/abd3rTOVQkt7bTU+XUnyunp9qpSfrQGJ6aoudQUPD8YIJ3DoeLVbrgCPT81bI7cIjef6c+qXsmiTP3gjW6Zt73XRz/zdP3TxJOMj6E7mLK/N/fYflnS3bid2HRVMnTm2nzR//v5gWfeZdf/TMieNLn3Q4vTbi+XkUhX7/vxYQ8+IfWvOsYx0zwjgEW38oIMAKMACPACDACjAAjwAgwAhcNgTMieFU8/SSC9nHajO7zp32TOykhrpMMVhC8gES+TiJST4Jj23/eJyEsEzwf8PkUI8AIMAKMACPACDACjAAjwAhcFgTOiOBRrs0SRjujCMU6MJR354rxJoDUyWAFwbMTEhuJfEWUK2/C0W4ZPa/RNSZ4l2Xecj8YAUaAEWAEGAFGgBFgBBgBRsAHgbMjeKpx2vy/skDRraIqJLdPfhB1r9dFU5dFiOuABMeNrtVFXvMBhE8xAowAI8AIMAKMACPACDACjAAjcFEROHOCZwP1bhVZCg29cUKCF5D0VRC8gGtM8Gz0+YARYAQYAUaAEWAEGAFGgBFgBC4hAmdE8N5gMZNAfknnnAHwahZDYZkDypsAUif11BY7jbtdrktEOo+hmEpw3Oia6aL5ehc7PrmvdFv8yQgwAowAI8AIMAKMACPACDACjMBFQ+CMCB5gvVrF1N1BJCnxqDdNgg6y0tYBMxmsTegUqmY5MEmrHWTFJ/mxTfCqeJqNouWTpfpklBdtBFlfRoARYAQYAUaAEWAEGAFGgBFgBBQCZ0bwGHFGgBFgBBgBRoARYAQYAUaAEWAEGIEPiwATvA+LL0tnBBgBRoARYAQYAUaAEWAEGAFG4MwQYIJ3ZlBzQ4wAI9AMAvtL9zCxVJG32m7V3ppVrOSiiE+VvRf8y7UqdkpFDPemkOztQHvPCB6uG3uCD9bx8DZdSyDuuXbwfBqjN+W19s408gtlJ59nrYK5TBShG/PY97bcqM1G10w51VVkYwlMvTRPntNjMVYRDC0YuH4IVV/PYygcQai49SGks8yLgsA3z/C9Hz52/fuz/7qEv9uuAjjALz6la8+wcQ7643qmnVCfg9IYRh/tYu1BBtlSRTyDzG0rtljx/RjEXOUNnuZSSPalkOxpRSjcijgd96UwWnqDg4WMz3PrDeZuRXB9Tj1/baFNHthtA6huYeb+LDZpONCs3C0UKPjeuqe9wN8Bz33HLbp0PG5lef/mg1aEBu7hIW378cn1vPd5CqHsEduBTqiHa159KIxOBgvXOgcIMME7B4PAKjACjICDgGvR0uhHy6ri0HLqNTqyXs1j9O4sdt6qu15Ooz9MiyAAtTJmBqIY0ouaCgVtSklSVV3HxO0iViqqoeoq8jG1AFHkriXmT/AatdnomrcfVrUKq+Y9ew7LTPDO4aBcYpU0wZv4JZ5v7OL58jOk7hCpW8KTw/NF8FzPtBMNCQWqiyD0SQ7ZWAQt9+XLDV+5JsnSbfk8Rz84wXPpcU4JnktHDdYxPw9KGB2Yxc7GPSTzq87LPy2mZuHwnS4EfJ5QD9f4+4xxQGt8+iNBgAneRzLQ3E1G4CIgsDmVQrwtglBbAsm7JRyIH61BjOYGkexL4Eq4FcOPiZUZCwarjLm7ZHlLiSBO1x+s4+AoQlRbRyEcRYFe7+9OoitWxJpRZ7MYRfuDXR/IKpi7oaxUtQpWSlvYmfN7E+5T1WzTeznomvnD/3YdhXQC8d4U4p0pZE1LopInfvBvjCFLFkd6a982gkX1Ml4GpupAe28CV9oGlQVT4jhcEq/ZJRbhESwqIrzzWTda6l6nAwfrkzKXaTiCls6MlOUheL73kJ7vdjGV6UALWeFiHejPz2OPFkC1KjanMmiPRYS1oT9fwr4ak/0n4+ineRFuRX8mjS624Hln0MdX1gTvZ7+x+77xM2nR+/Qbk+D9Efv//AyZv/wC3//hY3z/R18gM/dbWG+3kCEL4Ke/woGQ8Dv8PC8J4mP9IsiW7BwcvpjGUE9CPI/ae3OYe6le/gQ8q+qeaQCCZJjfX7Kyuf7ohRZ9T96pTwCuBb6+2Xxm6HM+i/+mCN6rEvIDCWH5a+/Uzwz6rlawUsyoZ24UV25OY4d0023/6xKyvfQdj6K9N4WHL+RzJn4nh2GyInZG0dJ7D5t1xKcJC54OyteZQLKzFcmcen744GHj4/cb8a1XR8K2jLl8Gu2d9DvUCvu3RPQrgeHsiLCAtseiSN7fggUL+8uzWHxZxV5pFmtyImnUxaetQ5CMg2PoYUium1cB809UqVWwmE8f7zfSaIsPLyYCTPAu5rix1ozApUXA/kGkHoofrQxmynIRZS3nELo6iR2D4B08JoI1K8lArYq97TIODbLmB5S1XkTXtSLW3gGyvtvFUix+bs2rhZ8hgax7Kr2LPuu/UNJXnU+zTeesPAq8phdMFWDzfhShceW7VHuDnW3PAlAvcG7NYk/AZWElG5FEVaSPSaCwroicsFJ24+E2sP8ojVBWvnkmQtd1rRuS8JUx0xdF/plawGqldycRJ2LXW8Tc8xIm0inhMibHSpFffU/6HhbFPVGEwgk83AWojVA4hakXVRxszyOviJzAMRzF0Mwu9pbHRRtdxS1Yr2bRT4SuJ4eZ5VXMZBMIMcHTo/HxfmqC52PBe/zWJHh/wMbfr+DvNio4OKjg8U+/wPd++AX+9td/wPPPiNB9iZ/TS5DK10gRAfxst94Ko1Gm72Msg7lX8oS1UUT8ahFr9BUJfFZ5iFgDGeLZd2saO+prqpsN+nQ9K/VNxjNDn/LLASy/b47bpnDl7EuJFyzCRdPaQuGa95mhvB7e7WJuYUs+Z8mT4VYE8c/LDsEjPF16SILXVVhVdcqY6ouo54ytJQBJ8Fo6lWupcimVLqbyJRyl1WrJzKuXPxY2iwmE7pRERHQvHroc+Bvh0rGKp59EES+uO/3KRNFFL/rEfd0oPFMD83IaSeNFmNkD77HWoaGMZvXwCLdl0/nA+UcYddf168RuuB4duHh+EWCCd37HhjVjBD5KBOp/tAzrmvgRo7JhwXtdwnBbBPHb9zD3/GhyB0FunIVL0wTv3RYKPYYrpxqdpgiep03XwDa6ZvzwWy8mkYxF0Z+bxeJ2xddt04WdJnyFdRw+GXNIsGp8raDIX3kWyTBhSoQug5m5IlqI8Im2c1jxvGXXBG3Gu/1RjI0keHX3iDYi6PpsVxBqst61dKYxWpjFSpkWTdR2BKFrRN7pz8JKnix2RTz5h4wgdDbRFHrxHjzXHPoYC5rgGfvwvv+jr/C3G//Hswfv93j+sy/xZ3Tf6BdI/SURvMf49BsAO89x9YePcXV2Dxuzivjt/CkQzb0Z2k9luuFJi3522VILbL9nlZvgNZLh/f4GKqIu+N5vPDPs+vZz0z5z5B4869k4Qn3T2DNeltEzQxA5QnhjHlP372FqYQuL4xGEyNJvtm0eGy/kpAbG89tRySZ4dU4Dtv67eHgtgvxzo1JlHtcV2fLiYZeDfiNMHatLGA0PYkaRd9HCelG+UDTvowvesqGO99DRgV4OKoLslWHKa6SHR7gtm87bGKmbdPndKvL0Qs3cx039+sE09jzyuHi5EGCCd7nGk3vDCFx4BJr60TIJHvW4ZuGgvI65QhotsTE8DXCxsrYn0R9LSIuTRopcNAXB0SdoQabe3OpTlSVke6Lo/0y9tdbnaaGjgxW8mJYBDeitM7mXqnt822zimrjF/OGnEzWmnHetAAAgAElEQVQL+9slTN1OINQziR1j8UWXXdgZZUHw0rOuQDC0WBNvp0GLpg48nJtF8ha9Gd9CIZbD3NyYZzErla4jb/K0WmAcTfDo9kMaq6lx5eYZRf75v4jgCsIyR9Y5+18GP/s5EzwNMX8aCGiCZ7hoOlcNC96vFYn7H7s4/L9VbMx86RA8KLfMu1/gL2j/Xv5r13fEkSePhBV9YAwT9++5/s1sVIMX2DX397KRDO/319u+tyy+iy7CSe9K6IWN42Yt6ujFvvG8sJ9bLqEO8RIvvq5lkPf0deJJGYelEYQGJrFJz1mrjJlb55zgUR/9fiPM56sgVul6gkcvnf6jATlz4VdfsMfUbItuM8vmcSM9jPEjEbZsKnjHWJe/LWEo3I2hcfecnbi/5CLv9ZrzmYuOABO8iz6CrD8jcMkQaOpHyyR4lVUsvlCuM2Ivm3Q99MKyX8ohHkvjIS3GzD8RZCXiCbKStt94Hr7QpLDsazXzXyjJBgLbBNDomq2e8cNvbZewot8uG2+t7Xu9P/hmWbhodqOwrtwtldWQXDTpT5K2CJLkZgULa+PkUunnQiX3LL6PiybhlczNYvNVFfuPR0Q7o0/eyDZjaUw8r+DwbQU7pXmskKtXIxfNJl1yTYz4+JIgcCoEDzhcXrIjcWaWf2+DY72tD25ELpldV8exoh8hNP/KylVaL6j1Itwom8+0RjLM+2xFGh0IV+hBTO2q73XtDVby3Wj5pOTeh2zoosX5P7ccgqcJiGmpPyjL6J3ieXHXiQxJL4vOxoJHz6oEQuJFFPVEumjq/gryrPWqVRziGfQbYTxfAemi2VVYly66KohW3HbRDLC+aUADPu0xdbXVgOA10sPThi2bznvH2C6rMTUH8nUZ+x7PDI9oLl4CBJjgXYJB5C4wApcJAemK2IorPUVs/rIo3PTsACjeHy2KfPlqFYUMpT6gwCIJDE3VW9nw4p4M6kHBW/S+jj7aB6aQU2kS4hQ8oXcED5+rRdsBvf2UwUDMetknzv43/4US0LDNo/TRA2osCg5fzGJ0gIKkpBDvSSNfUtFT9L0moVPnzAWADLJCuCbQToFRdB/p3m2yYjpuPMI9i6wA2gxptEGHvgFUxNioPXhB94gAE7MYTZtBVpbU/kkK3DAig+xQcIb0GKYUGQ8MsvJyGnG1t8+jIhcvOwLNEjy8w7/NfYU/Jwvd6JcY/G+GiyZhZG3jx+S+eWcFz/V2U/W990v5sb9cxFBnh0o5MIj8wq7cs2U/mxTwRtn1TLOAIBnm97XZ4TtYpzQu9J2WgaaGi6X6PXyGLlqu/3PLIHj6u6qeOfT8G9YBrChQ0u0E+m8XUcjmMDTgQ/DwBot3WtHS1oGhhX/1pF9wt6N10nvwgl00yRL3RqSKaG/rQLxTBmmy9yxWShilAC4UgCU9jqy2LAb+Rpg6VuwgK1faEkL2kO6v8RwWunrLTgfqjuwx9dZxlZvUwyPdNa8CfytVyoq7MniM+B27PYm11x5hXLx0CDDBu3RDyh1iBBgBRoARYAQYgaMQsH63h+f/+E9qH95vjdstrBXSIgiRcZIPGQFGgBG4MAgwwbswQ8WKMgKMACPACDACjMBO5fe2W6U32XmzZUJxY0amVfjzwi/xb/8JW2btjwe+UWoZeUaAEWAELgoCTPAuykixnowAI8AIMAKMACPACDACjAAjwAgcgQATvCMA4suMACPACDACjAAjwAgwAowAI8AIXBQEmOBdlJFiPRkBRoARYAQYAUaAEWAEGAFGgBE4AgEmeEcAxJcZAUaAEWAEGAFGgBFgBBgBRoARuCgIMMG7KCPFejICjAAjwAgwAowAI8AIMAKMACNwBAJM8I4AiC8zAowAI8AIMAKMACPACDACjAAjcFEQYIJ3UUaK9WQEGAFGgBFgBBgBRoARYAQYAUbgCASY4B0BEF9mBBgBRoARYAQYAUaAEWAEGAFG4KIgwATvoowU68kIMAKMACPACDACjAAjwAgwAozAEQgwwTsCIL7MCDACjAAjwAgwAh87Am8wdyuC63OVswXi9TyGwoOoa7Y8jWQ4h6fVE6hT3cLM/VlsHlF3sxhBqLAOIKjvFTy9fw9PX0kdnPtPoNNZVHm3i6mbHWjvTWFiwzqLFi91G4cbs5h4tIXDS93Li9s5JngXd+xYc0aAEWAEGAFGgBE4EwSCSM4HbjyI4AGw3p6QpDSQafbGIWxBfd9CIRyB4IAAnPtNKefn+OBxBqEbs9ivnR+dLrImBwuE5zz2L3InLrHuTPAu8eBy1xgBRoARYAQYgUuJwNt1FNIJxHtTiHemkF0oQ9CdWhWbUxnEe1JI9nQgmZvH3juJwOGLWYwOJBDvS+BKLIXsE2mNE8TkxhiyN1MYLb0Bam+w9iCD9s6EIUOSnPidHIb7Ukh2RtHSew+bSrYvxrUKVopKl84ortycxo64v5EsC3sL4+jv7ECyJ4HruTEk/Sx4G0WEwkWs1RSxUvone1oRahvBInXNKmPubkJi0dmB6w/WcfDtErK9HWgJR4Ul6+ELoCEugRa8LUwRjuEIrvRI3EwcXXoQOLUKFvNpty5eokVj92gM/T2EeytaenN4KobIi1cr2jNBWJrXnFE5eJITYxaKdSDZN4lNyxjjzlbXPDH7IeaDIwY4wfw6fF6UfepLoL03h7mXFg5LIwj1zWJPy7bWkY91Y+KFPiE/g8bGf44Szka/zPkfqLeFvbkxxAnz3g6035zE2gGAoO+XUq8OzxpgvZxHfoAspAlcaRvEw/U37s5w6UwRYIJ3pnBzY4wAI8AIMAKMACPwvghs3o8iNE7ug3JRu7MtF5NkVWjJzCsrjYXNYgLthXVB/vaXZ7FSllYva72IrnAOK+8UQbo1jR3lsrjzWcIlY6e0ij1LkoyuwioOiZjUypjqi2C41MDP8d0u5ha21P0V4eIZ/7xsuzz6ytqeRFdsHE/fyq4ROehqhuDdmsWe6JqFlWwE7Q924bJY1arY2y5LXTwWvIa4BBI80s/HguejB0Dj0I14cd3BIhOtd3clQvyIsCbZFtYK3QhlV2EpF1EHrypW8lGE8kddkxjq/02Lk3eMaZ6E7pSEu6EgeMZ80PXp8/jzawsTsQjyz5WU17vYeU3dI0LXYRM6QfgGZrHnIb1BY+PVX85RIOh8oN4HJeECPKPcbA/Lu9irAkHfLy8WtgXv7RJGYwkU1tX3oTKPoVg3Hm6bNfj4LBFggneWaHNbjAAjwAgwAowAI/DeCFgvJpGMRdGfm8XidgWWWBiXMdMXQXZZkjjRSGUe1xWRQ7WMlUf3MHF/FivPpnFdESexoNd+htjFw2vGgtzWVBI8Zw+et2zf6Do42JjH1P17mFrYwuJ40J42R9bOZ90OcSVJHjJmC/da8Gz9DVfJ1yUMt0UQv30Pc88VufOTeSQujn52++LAh+D56WGtIh9OYeqlUXu9iNAPph0Llrp0WF7FzP17mHi0ipWpQeUC6NM+1Q8Xsem3P9C+ZrSnyJkkJD5jLObJCBbfGvi5qwM4yfyysPkghZZYGtlHJexUnLm586BbkdQKZgYiGH7sY/HyHRsf/YWuQecb6f0Gi3daEeoZwcTCOvbUiwX/75cbEJMwHz4Zq3N/XSvIFw3uWlw6KwSY4J0V0twOI8AIMAKMACPACJweAjUL+9slTN1OINQziZ2atJb03yUSZ/6bxeYbWvxGMVqSZPDwmWMZ+1AET1plJrFJi2arjJlbRxM8l+WEkHofgkf1axYOyuuYK6TREhuTlkFTZq0ZXHwIlhjFJgmesBJ1Y2jcHBM6XnJbrIT1cgyLRIJqVayQBU/s8fJpn0jcNRrzRtfcU80hJD5EqCmCd7L5JbR4V8FOaRrDPRHEP9uVir2aRX94BHNL0mpL1mTXX+DY+OgvKgadb6C3JnQHZawtFNEfi2L0ibLC1X2/XNoJa6a24AmCl5517ccjgtf1QPXVXZVLZ4AAE7wzAJmbYAQYAUaAEWAEGIHTQ8DaLmFFuZXBXpxLV8D2ceVGSc1Vy9ijPUXVJYyGE5jS601RR0andBM86eYWuuW4eZL7234dkXATC+ttVVkRnT4Ka9zdJTvKIC14/aNSOrKs5+NoMaJjNu2i6Wc5q6xi8YVerK+jEFYucybBawoXRz+nd3TUJMHTVrYZck9Vf6/L2PcQGkESfjCNHeWmuD/ntuDZ41p7g8W7UXQJ11upm/813Zj8dAhe/RiTi2bLJyUc6D2NBp6OlJPMLwty/kgpok/KFRSoYvFOBKFwBP3CdddpSRw1GBtyxayfo/X9km030JvcYkvKjRiAJmX+3y+3fiaeEC6a3SisKwulcNFMsIumG7IzLTHBO1O4uTFGgBFgBBgBRoAReF8EZPAJGfI+3pNGvqTSF6jAJiJACgVDuTmOuV1JcvafjKO/ZxDZiXFk76TtvW1egmcHqmiTgU768/PYqXpJjlEWFqoIhhY8LnYUlv92Av23iyhkcxgaOJrg0d6zvUdjiLe1It6XwnCzQVYMQmL359UqCpkOtIuAMwkMTemFvHTLa2nrwNBCBUfjYvTVNXDK/ZB0LW7hazutgrzJ1oOKlJrhbhrtnSkkaVxuT2KN9qKZf7UKnlIglps5TIznMJx2W/CSn+Qw1EsBbjoQvzur9kxK3fyvmcLl/jltcTLHON7ZATnG8n6X3m4RIlgMBc5pen69UoFjKGhOXwLxgXEs6hcTZNh9No5QeASL9BLC5y9obEz9KRiPrb8OsuKau2TJlQF/6vQ2z/cmEM9Mi/QZgd8vU0fhAhzFlc6MSOMhg6y04kpPAu2dGTx87vk+mHX5+IMjwATvg0PMDTACjAAjwAgwAozA5UWAAoKk2VrxwQY4iGBSg42ufTCFTk3w3kwaLSJYzKmJZEGMgECACR5PBEaAEWAEGAFGgBFgBE6KQO0NdBTPk4rgeo0QaETiGl1rJPM7vlbbwkOVNsG06H3HWnHzlwgBJniXaDC5K4wAI8AIMAKMACPACDACjAAj8HEjwATv4x5/7j0jcO4QEPsf2hJynwYl5G0bRGFZ7a85ibblaSSNoAX1Iip4ev8enhr7Iurv8TlDe0ruz4r9CrRZfiUXRXzKCCLgU+U4p/ZFYt4Ekp+UXJHJmpfh7lfDfSXNCz2dO13Yva/IU3qD/z46VVeRjSVkGPgG4etlT09BX7O994WP6zMCjAAjwAhcOgSY4F26IeUOMQIXG4E6IvJyWoSSDtqE3kxvrbdO7qH6+92R4OqvB5wxI9HRLVYVh42aCRDjf9qTHNf/piPOuvtVh+sRtT/oZS9279XYKRAmav89dbKqKoriWRA8Md3qoza+F4xcmRFgBBgBRuDSIMAE79IMJXeEEbgcCNQTEYOovCohP5AQ0eXaOwfxcF1H6bKwtzCOfopU1pvCkBl5zlhwU8jx/h6yDibQ3pvD3Mt/wVRfAlfCEVzpSWG09Aai/RtjyN6UZYhIdAnEe1Noj7Xi+tQurIMlZMm6GI6ivTeFhy/cJENGE6MIfwlcaTP0FCQigeHsiLBQtseiSN7fgpsXbtXp1Jy8SWyq8OIUvrxRv5I9rQi1jWBRG0YDcTXmVCPda1VsTmUQF9H6OpDMzWPvHWBtFBG/VsQahUOvVTCXacXQz/7eg53RBh3qKHCdCSR7HFl4V8ZcXkbhowiD1x+si5DmOshC/E4OwxSdrzOKlt572FQh2A/WJzFEUfd6O3BFjLlCW8yLQYzmBpEcKeD/cY2nodNGES1XJ7EjTlXx9BMjea8IY57B3NY8hlTSbBjzrX4ukxA5Vxx9W228RBO1ChYpkiBh2dlh9NPQySSjZj/EXG7F8GM9sEYdPmQEGAFGgBH4aBBggvfRDDV3lBG4GAh4F8UHS+PoogS9326hcC2BwrrK6yTy7Mg8ViJ3VGxcJvEF4ModZS+4PVax17vYEWG6DQIJSIJ3a1qF4Aas7XnMbRhtUi6tl16Lj0HwRD4gr55m/qluFJ4peS/JfXQEiyrZrDNChk5NyMsvaaLrSPDNUXVrFnuC31hYySqiYgXjakqTFi5/3SkfUkvGyRtGOaXaRY4qyr+UEPmqduaMe0yC4mpE5nEyZVEepz2LiFUU8eI6DonECrIYVUl0JfZdBZX7rFbGVF8Ew6UqsDuJeCyDOeV+KwinxlvMiwymVAj9QAuetY68dr8kQnetG12K8IkQ5wOz2PuP4xM8R1+Z08vBq7uun9fnPITNxE/1Y6Ysiau1nEPIJqQecLnICDACjAAj8FEgwATvoxhm7iQjcHEQEARP7MGTlrXkJ5NY3K3KfEF909izrVQyKWv88zJEQuHxdaeTdQvgItZqKmdTLI3soxJ2KtpuZpApTfCMnFJkUdpcmMbE/WnMbZSQD0cgLpttGKG6RbLeG7PY9+jZ/mC33g3QJcNR3yRnx5JnimgyCbEgKQG4usR5dbXLZcz0RZBd1ngCMvF0DivCcreLhz0RhGJjTq4nu66rBQC7eHgtgvxzz3lhKRvEjLlPcr2oiIxBrkU1p1w3L1DB3A1F/mzir9oK1MnCSj4CIlmEVUthHjO3JMnfLEaRpATFZl1DrvdlhWzJ0c/upe6LtYp8OCVfIOiLdO0H09jTZfoMaE/cYrRvVuFjRoARYAQYgY8HASZ4H89Yc08ZgQuBgLMotrB5P4HQrXlQDtiDxxmErmWQv38PE+a/J2Vs3o8idCTBU91/V8FOaRrDPRHEP9uFSaboDqd9KlWxeCeC/gcyQbBVnsVQMwQvPesKjLJWiEhrk7kwJ/HeslLR1EkQvGbl2fXpoDFx1f1shKtLnFdXuywto/13PeNCAWjIMvluHYVrUbTEDIJm13W1cATBS9cTvGuT2Kl5CZNTPh2CB4gxuDOPuXxUkHuyWMY/n8fDa4qMmf0xCJbG2N1LRz/7PJG4WBGb35YwFO7G0LgXyyXXiw3XvDHaE/K8ZbsRPmAEGAFGgBH4WBBggvexjDT3kxG4IAi4FsXWFiZ6lMVFLaJnjECVB+WK2L8mXDSNSJn+LpoWyN1PW9b25wYRulPCYUMiJC1Ko0vKpbK2jsIRBA/CpbIbhXVl0RKupAmZBNkkAjQe3rI9RgY5O448uz4dGDLqiKtBZBvg6hLn1dUukxtmN9rHlYskVaqWsUesHNK1sv/zMg7J+iUIWaN+SxdNIvVynPSYSTldwu3TcdGMk1XUsJ5KfQ0CRS6a4Qy0h6Nw0dSWRC8Rsvvj6rUsCAtiBKGwskq+mkV/OIKQX38Mua65bIuV+tl41apYyUdVsmOluznJX5exr/YT2iJMXY32xHVv2a7EB4wAI8AIMAIfCwJM8D6WkeZ+MgIXBAHvothaL6JLLawPX8xidICCl6REkJJhO9CGhZ2pEVDwjXhfCsN+QVasKjYfjclALH0JxAfGIRPMKtdNqlvcwtfFCEKGi6a1Tda+NIYLRWSzGbGwl5ffYPFOK1raOjC08K+YuyXd+AhmGRSlFVd6EmjvzODhc7VHzlyY043esj1GbnLWtDy7vtACmw9SaAnol4lzMK6GQK+uZrlWwUoxg3YKjEKBTm6OY263in3am3dLu6taWCt0i/14FkzsPPvLdJCVtg4kexLoz8/L/ZAqyMqVtgTinR0YssfeIHRCXXdZBllpRXtPB9oHpF7itjoi1EAnZckNZVdVQBzpltp1f0sCZGJhyDUxdpCU+iU/yWGI5nFnh9NHuonSNdyVwWQElrcnsSb2ijoSXPPGaE/c4S0b1fiQEWAEGAFG4ONAgAnexzHO3EtG4HIjUHuDnV0n0IgghTHad3e5u829YwQYAUaAEWAEGAFGwIsAEzwvIlxmBBiBi4eAEUI/2UuWmjHMvFBulRevN6wxI8AIXDYEmk1O/24XUzell8LEhhG46APjcbgxi4lHWzikdprV9Zg6bU5Jzwt6RusUM8JK/dlWA2+GYzZynNubxNqFzXHkv8+9plfA+8jhuh8tAkzwPtqh544zAowAI8AIMAKMwFkhYFWPTk4vgh55ovCehX4UOCh0Y94ODtWMrifWy4+8+J07cQPNVWwWay82zUl/z7u+AzzeU2Oufs4QYIJ3zgaE1WEEGAFGgBFgBBiBoxGwk9j3JdCuk9ir/aAyUXwUV25OY4eC1IgFcwLD2REIC1Isg5nleeRvphBviyJJeRSpSbGHcRCjuUEkKXF8Wxr5J2qfqHd/o122sDc3hnhPQshuvzmJNRFkyOiDuWD3thGWyekPnuSQ7IwiFOtAsm8SmzXA7mNvB67oPuqgSTfGkL2ZwmjpjYz+q8rxtgjixRJWHqi+tg1Cx+2R+20TiFPfYilkn1RQ166Z15EiGK9PYqizA/EGOiR7WhFqG8GiZ0utgYBzaGKhz5rj05dCeyyK5P0tuee1VsXmVAZiTHs6kMzNY88beEjlP+2nMXDNB7X3ms73tKKlN4enFdT3uQYcvpjGkKe+G5v7uD8SQVKDSfutn1PwqHtirHRXQPrSfm9PmzogVPxODsO0V7kzipbee9gUfbGwtzAu94j3JHDd3EduC+YDRqB5BJjgNY8V38kIMAKMACPACDAC5wEBbxL77RJWKNn7u13MLci0JqhVRPAjypUpCV43Cs/JdVvmNgzpAEDlWSQp2ioFsxHkKwOdOB4vp9EfTkmCZBM6BYAui/QWThqQw/Iu9rwe4iap8bRhJqd3WYu8fdwoIh4eweJbFQX31rQMQKQJn6s/nr4WZUCg/eVZiROhYASwcrVr6nqkDrPYE56kFlayEYh8n0fND1O+vlec60bhmQLu5TSSqq+kW0vGiay7WUygXUfU1fUh07XYOTRf72KHxpMI/6NVW0cK9KSDJdX1OZbBnMq1KSLuXi1izQLM+wShu6oJnUqjYxA+oU5gmzLAUhe9TKD94bUypvpUlOjtSXTFxvGUUssostoVHrQjAMuz/D8j0DwCTPCax4rvZAQYAUaAEWAEGIFzgEB9jkNHqYONeUzdv4ephS0sjquouB5S4Ypwal7TpM0O0FTB3I0IhhbeKPJnBG+y75URWEM9I5hYWMeeWqQ7GmkLolqw2/XUHUbZJBP1fZS6DJeqnnydRtoTEmn2R5M/HRm4WsbKI8qzOIuVZ9O4rkiE2a5Z/8Q6uDrvKXj0E1e95+yyjFibXTb2I1bmcV2nLLFFq2jIsTSyj0rYqTj3H5ZXMUO5Ux+tYmVq0HZFNfu8N5OyiZ8UKbGmds37UJOpc/LPLECkSxnBotdaSwTNt013hF9t0bs+V0Edznb/7Q7yASNwLASY4B0LLr6ZEWAEGAFGgBFgBL5rBOoWxEqhw9IIQgOT2CSSZZUxc+t0CB6RKmnd8yN4snHroIy1hSL6Y1GMPvGY8MwFu0HoRE2jbJKJ+j6+J8ET5CSK0VIFFrkkPqMUNJJ0mu2eL4InLXP9d4mUmv9m5Rh7J+K7CnZKlNomgvhnu4CwjI1hkQgf5ZwkC57aa2j2efN+FKGBMU8b9zCzUXUTPAD7j9II3Z7H0wfdKn+lR4nANoMJnmh/fN0RZM4X5ywfMQJNI8AEr2mo+EZGgBFgBBgBRoAROBcIeJPYk4vmK0hLyN0luZ8OwFrhJATP2bNmbU+in9w3aW/Zi3toCY/hqeJu+48yCIXJja+ClZJyC1Vtdj3YdcNkLtgNQiduMsom6YC3j+SiGRsTFiOXBdJrpTPbMq9VlzAaTmBKqyYsYY0J3kl18HVT1Yh49BOnvefssoXNYjfax5VbI91cLWOvzmpmYae0in1led2fG0ToTgmVJ2MI/WAaO+Z5H4JHLpldV8exonl5rYq9sky94xoTav9tCcPhCELhNKZe6k45n4eBbQYTPOH6Gc7Zc+vwuUO+Hcl8xAg0jwATvOax4jsZAUaAEWAEGAFG4JwgYCex700grpPYU+j72wn03y6ikM1haOAkBC+DbD6NZG8C7Z1pFJZVjs1aBYufdKAlRgFH0shnDYJXzKC9k4KsJBDPTGNTEwWNlU1Y9D4/f0ugl0zYfeyh9C/jmNuVgk9E8Mj69GQc/T2DyE6MI3snbVvw8LqE4bYornRmMLc1jyFj/9fxdShjSlvQdP/NTxMLfd57ziyrwDkCXwpOctPBQVe3A5t0UoAaOR8WaT9drYKn+TTiN3OYGM9hOO1vwSM5+8tFGUyG2ugbRH5hV+6VM7ERQWTUHs47JRzYrry2Jg3aDCZ4tC9079EY4m2tiPelMMxBVgxA+fAkCDDBOwlqXIcRYAQYAUaAEWAELh8ChjXt8nWOe3QqCNTKmBmIQuzDOxWBLIQROH0EmOCdPqYskRFgBBgBRoARYAQuIgJM8C7iqJ2dzi8mkRSpGkq2O+jZNc4tMQLNI8AEr3ms+E5GgBE4CwQO1vHwdkrlPEogebuIReWW1HTz1VVkYwnf/RFNyzBvfL2OqbuDSPamEO/sQH/enYeJXJiGe1NI9iQQv23kwKpVsVMqymu9HWjvGcHDde3u1eCa2bZ57HFbeppLob0nhdHHzSSfMgWd7NjrFnYyKeexVgVP79/DUxUife9ziqjn7OM6U41PnWC4+3amfeHGGAFGgBFgBL4TBJjgfSewc6OMACPgj0AFMwMRDD0qiyhvdM/h7izyD9blXgj/Sr5nrWrVluF7Q9Mnq1ibGEFhWUaeE5HY8lGEdNjx8iz6jfxJ+5SzqW8aezXAejWP0buz2NFh00VOLRnUoNG1QNVMgicCPoxjzW8PSKCA97tweQneFgrhCPSQombh0CeR8vuh12TtUyd4nr41qQbfxggwAowAI3BxEWCCd3HHjjVnBC4hAjLH0PVHfhYpuUE9fieHYdoE39mK9sw0dmghLohPAsPZEST7JrH5H0aQALFgHsRoblBsvr8SbsWwtniRtTBDlrUUkukcsjqk+hHIightt+ZBgdwolHmLzQxoU/8WCrEOPNz2EVJbRyEcRWHjmNf07ZrgLU0j2dOKUJg25I9hkRL6ij+ZeDdpJM/TB88AACAASURBVN4V0dmuycS81st55Ac60N6bwJW2Qcea6CUV3rKSLgjejTFkb5K1shWhthEsqqE6fDGL0YEE4n0JXImlkH1SkSHKw+NYsVNSSQI//PiNCESwSMEPCPvODlx/sO4fsCBojDQWeqp4yocvpjHUkxBj3t6bw9xLqQRFp+t3nf8XTJHO4QiukDW09MadY+xdGXP5NNo7UyIAgq2na86l0B6LInl/C6KVt+sopBOIC4tvCtmFsjyvcBQfr1ZRyMh72mOtuD61K+/xzldznADIgBcU5KMDV4x+ecm3LM/W9c1UgY8ZAUaAEWAELicCTPAu57hyrxiBC4uAtTGJ/rYIQm1pjN6fx1pZh6OTBK+roMJlU04jsqTlV2GJxXY38kvK/dFc7IsFcwYzZbnAt5ZzCF2dxA4k2ej/fFda+moVJ2dWI/RqFczdimBIxE1/g8VMBJSo1vmTeorEyM5JcWStF9F1rYg1H+tQo2u2mLp+GZH41E2C0F2VhA6QhK+fCN/bJYzGEiisKzwr8xiKdUsi6iV03rKSLUjDrVnsCSgtrGQjaFfh4PeXZ7GiMaZ+ikTEEmM7GAElBo6NY+WdDH0eLyrLLGGaiXpwpEYbjJGJBd1qlunYsKpSCPT4VQpnL3Nq5Z+rDr3exY4gx24rl0OWqnj6SRRePUUIfNFeNwrPFJ4vp5EMj2DxLeDKaVV7g51tNS9Vs/Rhbc9jbsMYCwpfTyHXvfNVhOlXCbIpbL63X7rNoooWqdpw+uDum6ECHzICjAAjwAhcUgSY4F3SgeVuMQIXGoGahYPyFhanxgTZ6yqsw4I3xDSA9aLIQ7VpLu6p42bZS1Z0mQhPeBAzat8VVXMWxUHoETFJoCUzrzbYH4PgCUJlECyziUbXzPsa9UvfJ5IZR2SENyJURAAOAJGb6casKzAA5QgTBE1jot09vWUl24uPq1wtY+URJSKexcqzaVxXYdZF4unbJWntfNCNrvtbgLWKfDjl3iNJY/mDaezpftDnQUmEa/cdIxMLutco783QHrpVw2omE0Rnl6vYfJBCSyyN7KMSdij5sfhzkyC7XyJvmHuOiDlHLwiM9oQIo2xRIIZYFP25WSxuK9de1ZL9UXuDzYVpTNyfxtxGCXntIlqHvZPc+mSJr919s9vnA0aAEWAEGIFLiwATvEs7tNwxRuCSICAsIxnMvQ4geNcmsWO6ZFK3jcW2tIgYli69gP6WyEO6eYJH+ZSyCbSkJ105rsSiu85FU1nG1BCIZMmxBLIl09InLza6VjeCjfpl3Lz/KI3Q7Xk8fdCNFrJw0l5GSr6bnsW+cR8RPGGN0piclOAJUhnFaEmSmcNnRpJeQeYGMfdyHfmYInWCuHVjaJwIoflvSexdtFUUBCtgjEwsqIJRFha0gTGP7HuY0RazdxXslKYxbOfqcpMgN8Fzty8I3lFzjvSpWdjfLomcbKGeSTvRsuybsqw+kMmxrfIsho4geGQRZoJnzww+YAQYAUaAEWiAABO8BuDwJUaAEThjBMiFrieDKSNqJu2Z6ooRQZMEr31cu2i+weLdKIR1z1jcC43NciB5ke5/yald2clGLprVLTxMRxHPlpR7ooELBVkJZ6C9NEWQlQEZZIXu2i/lEI+l8VCTC6Nq4LUAtz6TxNQRV0Mu3pYwHI4gFE47VjLhotmNwrqyWimrodgrKAK2jOGp8hjcf6QSOGvCp2TbxMdbFkQsAQ0lKvO2BY8S+K6NR5EcSKNlYFYROEXWjb2CeF3Gfp3rqrzPd4wESXTaFPNEWQ3JJbPr6jhWVH8oMM5emdwkLeyUVm0rpthLeaeEQwQQPEgXTWlBlkmTyZU0Tm6p5hwjPIyytV3CirYMCyyk66YzRHKv6eiSUlDszVRBXsR8HYQNjQjMk5ZlctE05ppwPY2NCQutILV3VeRP11x2983RgY8YAUaAEWAELisCTPAu68hyvxiBC4rAwYt5FChNQmcH4hQMw06ToBb7n+QwRCkJ6DpFqKQ1srG4Ft02y4EEj7Z4LSGf7sCVzhSSN8cDgqxIN8xQOIp2apcCvNC/3JJwO6T2ZJqEhAwYQmkSdNATQZxoPyEF+3DqTr0A0ODa4VIOLbExPNXRN/VYNuqXvkd8WljJRxC6U3IFLpFBVlpxpSeB9s4MHj7XKRsqWPykAy0xCt6RRj57TIJHRPbJOPp7BpGdGEf2ThpdimwJdbYn0RWOQARX0XpWtzBzVwYvEdiYuOl76FMFWakfIwubD9KgoDkUzGQoN4ak0eb+chFDNEcE7oPIL+zi0Kpi89EY+js7RPCV+MA4FgURI1kptLS1Il7cwtfmfjYVZOVKW0LMySEdDMYcC9LTKMuAMxTMhtJ9pJH3tdySBTGN4UIR2WwG/S4LXgbZfBrJXs84qbk2RAGGejrQPjCOOf0ypFLCaGcULZ0JJNPmXHb3TTulmhDzMSPACDACjMDlQoAJ3uUaT+4NI3CJEVBWH20qO4WeWq92HauRK3jKKQj/LkXUypgZiMp9eN+lHh+gba8V8QM0wSIZAUaAEWAEGIELjQATvAs9fKw8I/AxIXD6BM8OOd8nLYZDRcd978IiSwE+ejqQzJVsV8QL2xcfxZng+YDCpxiBEyBwuDGLiUdbOKS61VVkYyqS6wlkHaeKtT2N68KKfg+bhknZpY9hET+O7NO9t8FvjomX10vkdJU4trS9zynIlHLXPnZtrnBZEGCCd1lGkvvBCDACjAAjwAgwAoxAkwgcLGQQujFvB16yqlWZMqbJ+ie7TUUe9sl16tLnvBM82tGr8TpnBI8CPB3W7Wc+2WhxrYuLABO8izt2rDkjwAgwAowAI/DRIhCUzF5YeW+MIXuTktNHEC+WsPJgBMneDrS0GQFsahUs5tNy72xnB/yT2E9is2YkmO9LoT+Xc6KeUoTaF9MYov3CfQm0e5PPKz2SPa0ItY1gUQfSVXs722n/r2r7t4sjCPXNOqlCLIo8240J2rNr/1nYmxuT+5N7O9B+cxJrB/JikB6ovcHagwzaaX+msO7P418e55DsjCIUo/2ok9j0RCK2vRt6O3Cl2T7ZOgIw+hdva1XYvsHTXArtsQhaqN+fbdk1Dp746ZPAcHZE7F9uj0WRvL9lpz4J7KstUaW9aWYe+OpKgqQFL34nh2Hay9vZimRuHntEnkwCahK8WhWbUxk5pxTW4n5DLzqU+3QTiPclcCWWQvb/Z++Nf9rI0nzvP2p/sAYZaQTRCpAagTLIYrwWMgLJUlpERLJQDxG95L1o3bKu+7XWc3k3mSFDzzJ0C5FpXxiF9nQ6aAeTFQy9DaQvA9MZ3JOLp9MyuxksZbfupfV99ZxTVT5lbAPpkID5IjFUuarOec7nnM7U189znueBXhjm2pU1c6U/gYf2mql1zWy+FOVQfa2Y9/O4PglQ4NXnvHJUJEACJEACJFC/BOQFu7zouypmb7/Y37BrPuZmEWroQnJFsjHZyYdSIiykpmXXkSL212SPr3p570J80U5CpOpJRjC1Y8cTPjXKWpzAjl31mIXsmF130s7OGkit4UAy1R7mkc1s4uCFCLp2V9CpGpJu5ll7KlX22FJtxoPcDnadRFNVeGx/YNbu1JlkxaaqHjPJ1lreltTTfF5ie3RM5lLT2WfN8Un2WVWSpVI9U2dopkfRnoPkIzvTrCqXY2ejrcHctEIJnWPXwfG2dia9mZvbpC6rsm9AZ082BJ4wLdVJ1XVT1f2mYZKUamkW2ZxeT9aalJWJIfuinC+w+2HEFf3OeDR77zWzeVfgVVsr5s08rlsCFHh1O7UcGAmQAAmQAAnUJ4HqxezlpdoPn1Ob0nwRh/0CLddUfUa7LqODaC0F399NY7fsGVVD8m1bMKp7S6UnTmyH2bcqK1ISaU738nd7ogs+VbtSl3HxZJ5VN+5j4WYLfN3DGJ9fw66dabe6HV/i7lU/4itmL/q4msB7uXqLRvuVxids35rE9qkEni2gpGljTqqP1djQZ/Iue15O3TVyWludcRj2lErW5DDT68fYkmGHKpOixZtBCCjmkL0nNUBnkX007ZaVce1yblbPSx1Yw+YK15yP5G+pjcprxbyXx/VLgAKvfueWIyMBEiABEiCBuiRQq5h96QXXKwwEhHtNeTe6MJiQl2zzdxG75eGK96PwRWbdvWow6iae2A6zbyUqIphxaiWaM6S8hcNIL06iszmhvDrmZefYKuSwOp9CX3MTRh4UUd2OL96QwCsbnwijq5PYtuuZKk+pMxj7bzXBqS4bgqr6WG1vn92eO9dybjwvp+61SnNRy1a51pzyhrS6HrxNjDf70XfLXE9axG2YJW8OpQ5mE0YyebXn8eCRePC0mHXtssega4oa3lPniwu5XrHGpjE2u43yteI0zb/1TYACr77nl6MjARIgARIggbojUL2YfdkLbrUXe8eT5FaUFxGQ02VTyp6BEl1hTO3YGI0QzRPbYYoKO0SzU0L9pEknRFPCNVHEwk0/fA1+9H2YOzpvnnuB1aRfhT7WskNCNH035uysujpEc0/2FR4JibQ9ZhKi2RDV4YcSzLqeQqB5FAuFMraeMZmm6rBHc3wSohmYEIDVM1NWtUeaNuak1lhNKzxiyXhe7ildO97WtoQTollENt6ERvGwmu25Ak+H/br3S0fFHHbtPZKubUpUBkvrSQk1Q+C9PYtdtRYsbE9E3LlTNle55rZtjq3KWjHv5XH9EqDAq9+55chIgARIgARIoG4JVCxmf2i+vHuFgYAovdjLy/cmZm5FoBKdSBKNdyax+uzoM/Lc3oME+qTAfE8Y1+LeJCsnsqO8bzuxx5VWSXwSxODEGgrqpR6wHiXgkz1v5cJADJGX9pSdMKUniEB0Ghu246qaHW6SldZ21VdffA7bat9eBkOtTbjSEUV6cw6DthdJutFJVlrQ1t2Otv4E0ju6Ew+/8jHJg86PMb5AR7sxvuoCD8+q22MKPOmi6lid/sttMwVZ+bVjbA29G8Ngj06GU2Jn8HIFXtn8yJq6XmJnmKbXU/cAxsYTGLsZ8XrwbsQQj4RVQpy2SApZWZOOzVWumW27c1RjrZj387g+CVDg1ee8clQkQAIkQAIkQAKvhICFva28m8FRQuMGDQ/XK+nCaGR3JqK9RMZnPLwcBFxxVmG4ta5VuJ0fXXICFHiXfAFw+CRAAiRAAiRAAjUImGUGpBRCRxTJJafeQY3nTnvpcBN37VILC5X25522Pd5/4QjUEnG1rl24gdLgMydAgXfmiNkBCZDAaQio/xNrKKUKd55VKcMb/PBszleb1f3wvXVb1apy7tXhPE0qnCrUK7WwWiChNaX6RVWuuQ2c7KBe/w/XsxfmZCje+F27H4bhG1vEQdU9Pnk8vHMbD/ni/MbnigaQAAmQAAmcLQEKvLPly9ZJgAROSUALPL+dKtx5WKcMl8QDpsCzVhJo7I9hrN+P+CMjNXXZfgsc6s3xbXc2PZv1VevmNae7E/6lwDshqNdx26GFAylAXFXglVLbvw5z2AcJkAAJkAAJvCkCFHhvijz7JQESqEhAiab+CPrMJANbkjI8gr5eU+DpbHN9Mzns3ovA904Gbk6CcoEnSQOcjHG1rlWwSNnz9ijGrsum9xZc6U/goR2d5RF4h3ksxCMIdOvN+NecpAmHRWzcG0VftyRTaEFjT8x+3sJuehQB+bynHW3XJ7FqD+Dg8TQG5XM7XCv9xBCvjo3P15CMBBHoCSPQEcbYfM7NyFfRDjXuIIbGhiFezbbmJoTubOpn7CQDkmwiIBv/3w3D9/ackRbe7vTpMpJR3WdbcwuuTe3o52u17dhr/602NpNzoNWPQCqD7MSwYtPYOgCV7LAqSzN5RqUkDpuY6g3iSoMfV7rDGMnsw0080RFEqKMFoZjt4S2zl6ckQAIkQAIkcNEIUOBdtBmjvSRQ5wS0aMqoVOEh9VZvYTXRhM47GczcMASeXS9KZZp7nsFQQ1iLAOFTLuKKO5i64Ufgg53a1yqwVfbcmMWurbF2P4zA1zuLXSermapLpNNjB1JrOJBMeId5SFpw5W2UTGb3lu3nLawmu+AbW4al6nCVih0f5HawqzLbzWGwOYq0HUqoUpS/lcJqmcZTtaASa9riw31sb+1LQnNspLpQ0Q7FpAvJRzobHp5MIyQi+rkurtwYX7RtL2obKwg8a2sO6XX7eZVoIoipJw7vym17kIoNVcbmcJb07cjNItTQheSK9GUhG/fDl9rUGQQrsfTMRSWBJ1Z4PXiSOr4xWkodv5EKwnczgwOPwTwhARIgARIggYtHgALv4s0ZLSaBuiagBd4aVPil7K0riHiLYCaXR9oQeNsfdBmZ5rQIbFN1lhzBUdpnF+odwMiUnYZcCZ0q1yqQdexxL6maRVGknxleI2sZ8YawFjvOjVIQ9++mlRA8yC1jRoop31tGdmrA9o7tY+FmC3zdwxifX8OuXQh3d0b2ki2XMvYhj/TbfowteRWe9XgSoeYm9MVmsSAZ/kQY1bKjXPS651J014/4imO44e0sfaSPDvexMT+N8TvTSK9nEG/wQ+lbty37gfJz++NaY/NwLnvevFaZpTEXJwrRPDrmakWDyxHwnARIgARIgATOOwEKvPM+Q7SPBC4ZAfdl3k6g0tcfUZ6VwqHhmXGSq0gNKak1JL8dTaVkK2UCwYOw1jXPjfrEtce5pgSe9ny515Q3rguDidsYFyHn/i5i97GEl45iIW9B7QUUD57hHbMKOazOp9DX3ISRB0Uoz1z/qNGGbm/G8Zw5dsjfQ0nfnsHUO0H4uiex/W0Ggw1V7PiLUbdJnnU5bGK8+SQCzw6JndhUnj4rN4vBUwq8WmNzWXps04N1r6lQ3cos3Xso8DQ0/i8JkAAJkMClJUCBd2mnngMngfNJoPSiDuzJ3rqGJjuBSkngKe/e1bLMmbboU8lWXPFSYYzVrkmSjudeL5k8rex5exa7qgixhe2JCHw3dGhfyVbbNhVSavf5LIe9F8DBg1HlydtWzwN7aduDJ6GbGS2W5InVpB+dEzuQkMzOtxLI2pGQIgp3cxJ+6f2xtjLIOhkhXdFZ3Y6SoLPbcTlo76fKQCk2HlYL0dRer5FF27DDNSRPKfBqja3E0hSf2lbnWlWWzjwpd2JpnXiJHQ3RdOZRh7YG0fhuxi027X2WZyRAAiRAAiRwcQhQ4F2cuaKlJHApCDgv82qwsrfOFXLOi/sf1f68TsmIWfazPdGlk6244qXsBjmtdu3xbTSKYFn3PqPsuRFDPCJJVtrRFkkh+0zf47G1uImZWxFIohLlUXxnEqty32EeDyX5yvUYxhMxDEVsD54IvFQUbZLkoyeIQHQaG7Z22ltKYbCjHQHlnRxAfH5H748zTDt4PIuR/nZVCiLQHUE8Y2d+qWZH+bjN8xc5zNwK4oryiA5XTbJibU1jqDuCoWQKY2NR9J1S4In51cbmYWnaZoq3aizNe6p68CxsTITR2NqCQGoTllPbrLUdgY52VUZj2xHVBmcekgAJkAAJkMBFI0CBd9FmjPaSAAmcDQGVGGUUKmmL0YNHeBif85AESIAESIAESIAEziMBCrzzOCu0iQRI4PUTKOawnTvqwqHAe/1TwR5J4NQEyry+p3q+uIyxZjsj7KkefJmbvaHCZgviIb/W0Y5Q721sHI0WN2+tfvxiB1PXtWd/fP10jRysz2L83uaFyyT7Unab6yUnGYVjeCj//H8PftUnpdqVIrKxJgSmctVu4Ock8NIEKPBeGh0fJAESIAESIAESOBcEzBf2lzDIKhZ1JtqXePZ0j1QTePtYiPpx7Z4dan26Rt27C/ej8L09C1VuxP30ZAdurdCT3X5u7nopu8vWi2Xvv/4+/F4KiFXEwel0+Et1w4cuHwEKvMs35xwxCZAACZAACVxwAhZ25xPoE49XdxDXYqMINQwgbeujg8fTGOyWLLtBtPXEkH6i36IPVlLoK//c87JvtNsTxqDZ7noKvoYBjMQGVLtXGlowdN/u8DCPBdlr2y0ZfdtxbcIuywKgsDap99T2BNEXi5Wyz7ozsI+HsTDamv1olD28H0jNx32sTth7dDtaEIrNYfeFPKD3IgduxjDUG8bdx24jKDyI6WzCzeIFnMSGpff5apuacOX6NLalDSuH9K2gx9Y//rbsWTsplNO63vMbRKA3iCvNYYw9cMZt2NndXrLTtN/zeREbU1Hdt/k5LOymRxGQuelpR9v1SawWADxfQzISRKAnjEBHGGPzOaOEDI6O+RCwnswhrvYny77iAdxdO5qkyrMXW81rCg8qMDjVOjosYuPeqF5f3S1o7InhoWCS7L8NCWRdIZfHTL8fQ/e/KpX+UWswiKGxYbWHu625CaE7m3qsL3JIx+393T3RqnuknbniXxIQAhR4XAckQAIkQAIkQAIXi4AqmZHAQ7t+pAi3TkfgyctycxRpO8usZG8NvJXCqlVWEuTZDrYlEZIh8FSG3uYq7SohEMVMTr+pW0sx+N6axDYsbKS6EEit6WRIaj9vE66J2pREUQ0RTO3Yb/dPjfIiHuJOEiktnLY/CKIxqrP1OllefTczOLAFXmd8sWLGV48368UO0vN2pl6x6YYfgQ9z8HipJEvvVk7Z7XnWY5skR5pF1hn3mrCOIfsCKLdzO7OMXav659JH+bjakmuwVKmZAczYc3aQ28FuEbpsTGJNW3O4j+2to2LNY/fzRYw0B5Fcs8Pt87IWunB3q2xAxpzDFnirh2U1QE+7jiRx1j09fpmzVSmJo2qaakGnMjyLGU9n0decQPaFMefKni4kH9l2P5GwUSnHo7McN8YX7bVVLctx2fh4eukJUOBd+iVAACRAAiRAAiRwsQhsf9AFn/PiL6YbL+y7M2H7xdoZUx7pt/0YWyrqTKrNEYzdy2BbalOWPVurXVMIqOccYfBiGfGGMKae6ObU/66lVHmUx1ImxRMyWT1EUwSYEoXQJUniK0Z75aVQHFelcYscesSOnK/PYerObUzNb2Ih4YdPSok8y2Co1Y/AO7eRXtHirtKznqaLOWTvSU3OWWQfTeOaEtMV7FQPVfs8h5lemQfXlQWocYlY3MfCzRb4uocxPr+GXVu4W48nEWpuQl9sFgtb+YphtOaYVSkVD29dgqZtYsczHHO9mPNqtnXqdQTgILeMGamDem8Z2Sm7JI58nhnWGZ4BSLZnnQW6XOCVPNAl+46yNG30DopnJFAiQIFXYsEjEiABEiABEiCBC0Bg405TVYGnrvWPYlxetI3fmXXbO/Iij+2MlPzwI/DBjkcc1mrXFAIKkSPwvs1gsKELgwlvf+N3FvFvv4nCF5nFnsv09Qk8JSr6J7EhYsnKYeaGLfDElkMLhdwa0skIGptHlSe0qnBQNUabMJLRAuvgkeMtPSo+9DCrfa49qH23yjnNahvFzEIOq/Mp9DU3YeSBPV+HFva2Mph6Jwhf9yScmqIOUtNuJfA8vEs1Rp371V/jCwFzXs22Tr2OlFd5FAvyxcFhEVnx4L09p+feki8BBpB+soZ4s/NlwEkEXpnXuYKI94yLJyRgE6DA41IgARIgARIgARK4UARUKKWT+VA8JEaIpoRkdr6VQNbWB/KyvZuT0D4LEkLoJCDZSw9AhT0aL/u12jWFgILlCLxD+0V9xsiG+CyHPdnvJuF44t1zHEinCNH03fCGaDa+m0HB6esEHjzljby16GbFXE3aAi+/jIXHjnhaQ7JBhzCa4sazGIqLGGkIlsagvG7a2yQhmqadDt/Kn+tQ1rbEcqmuZzGHXdlrJ+GNGTucFCVRZm1lkLXDNrW3T8IWPdZ5vZYqRLMLyTXbS6hCNIMvFaJ52nWUF2/t3027AlStL0fgSchmogmh/gga+2exq/Y4nkTg6ed8YwzR9M46z44jQIF3HCFeJwESIAESIAESOGcELOzeG0VACtf3hjFkJkOB7BlL6cQmvWGEegcQn9/BgWUnwVClCIII9CewIOLBEHhKBE4NV27XFXQ2CvO8uImZW3YiDOnznUmsyv4+8bg8SqGvowVtPWFci1dKsiJ3GS/7cuokKWltR6CjHX3xOWwrTVZ2n+qh9D8ekSYp/98Jou+dFJJjMQz22wLv6TKS0Xa0SUKY7iAGp2xhpUI3m3ClI+omq3Fa3nuQQF/3AMbGExi7GSntdzTslLZcO6t+rhO/tHVIApwwQtcTSO8UtcBL2UlleoIIRKexUQR0chdd9iHQHUE8Yyd3cQyTv2V26yQrLbjSHURbRxR3V47u2/PMuTGPHn6nXUeHeTyURDvXYxhPxDAUMTx4YqdKtiLJVRx7jLn0rMGyNWnP45VWYTbMJCvm3PO4KgEKvKpoeIEESIAESIAESOBSEZBEHjvOCzhgSUKR5hQkAQd/SOCNECjsYFu8nOpHJ29plL2U/CGBGgQo8GrA4SUSIAESIAESIIFLRMCTkr4dbf2jmHHCGS8RBg71/BAolX3QJTj6bs0q7+b5sZCWnEcCFHjncVZoEwmQAAmQAAmQAAmQAAmQAAm8BAEKvJeAxkdIgAReA4EvH+FvfnIff/Orr2p39u0XGDjJfbVbefVX//0r/PKfPsXf3ryvxvGDv/8M7//rN6++n+/TovUt/rCyiY8/+Rwf/XYTS39044COafUbPJhZwU8/2dUJHE46Bwe7+Eiee8Mc1n8lc/IZPv72mGHyMgmQAAmQAAlcQAIUeBdw0mgyCVwKAhdZ4H27iQFb2P14PIufzmQRGdFCL/ovJxVRZznL36Hw+0d47ze7KPxfo5/CFt7/xSb2vjM+q3j4Fd4XUf3+F1CjOanAO+l9Fft8dR9S4L06lmyJBEiABEjg/BGgwDt/c0KLSIAEhECZwLNyX+C997RI+puRT/HeZ0+hEmE7ouH937nXf/jeCtb/s9TGj//pdxj4e/3s347bAuY/v8Yvk5/gByJUbn6C8C++wJ/kme/+Ayuzn7met79NrmDl37Xi0cLgUwxPMus+CwAAIABJREFU2NdvfoLhxXI30H9h5QPd18BnxrX//Abrpocsv+naK969X245Od2/Q2F9xbVXrv18/T/UmvD2/wjr+A57y1mERTze/AQD73+qvIUDn9kiskof1tYj3PrtN6Vnf3IfEfvZ93+9gmF53uHqeFDt+Rj4bEOLO+Gmfh9h3bm30hw4q9m5x3lOxKHd5o//cVGP4Sf3Eb2/hY9/8Sl+KPeNfIaP/qzZV51/p335W2W8MOZaeEbiYrv24HnFXgEfvy/XhC1/SIAESIAESOBiEqDAu5jzRqtJoP4JmALv+ZcYFo/Yf/sdPlrZwkc/+0SJi+Hlv5aEyM1P8dOl0rWBxUJJJKrnvsT76sX+Pn66Bfzh19LGp/jl9l9R+OMXeE95rr6zP7+P8MyXWFl6hLDqdwV/+A7QYuA+fvSzz7Ek10SE3CwXA7v4qfLe/Q5LokCf57GyvlP63f4WlvUV3r8l48li6c9f46N/LAkO/HEFP/rJffzgvz/C/fUv8dP/Ltc+wc//+J3b/w/fX8H99TwO8p9rG+zx6XvvQwm8qn0U8PE/rWB9W/cz8NtvgO+KePAz6WcRD55/hff/cRMFR5AdEXh/xp/Wf4+ojP29rLbDubfSHDgr1foW6/+SxY/lufHfY0U4OHMs9i/93vV6Cvul9GdKfP9gZhdw5n9kEb9U8/8pwr/exYHpaaw63pLg9swpBZ4zM/xLAiRAAiRQZwQo8OpsQjkcEqgbAs7L/6++wsHyohJ07/3+v/TwrC28J0Lhn77EgSMujgiRksBzPFqFzz5T7bz/JVBYtAXE33+K4X/+HEv/WzxoX+PnIrze+xx/skH+6TfiFROB5Qg8Z+9WNW9PmcBzxiH2yu/7XyD/+9+VBKr08+fPlfCJ/PZbV3h+9GfbAPvaW7/+2hZ4Tv96DNKmy8XuS8ZrVevjN7/H8D9/ZfeTxYoSSfZYZNzfHSfwxDt4TIimYYc9Cv2n1lyhjKdx75H59zSqT6qO97ebWnAbc2p67cxjlNtQoR9+RAIkQAIkQALnnQAF3nmfIdpHApeVwHpWC6IzEnjA/8HBn3fwcTrrhkO+9/mTVyDwSh4jT4imI1je/wJ/tIWmDnG0hZ+Iv185wutTfF+B54jZI338IosBV+B9ho+/+T84ePJ7nahm/EvsrWcxcP+bkme0knA+hwKv6nh/tUqBd1n/DeG4SYAESOCSEqDAu6QTz2GTwLkkICJo5DO8ZyQlufWvfy2F6NUK0awkRMo8SY4IUB68zz7Djyc+x3r+r9hb1B7C4eX/OEGIpuNBMzxO332NX753Hz987/cqlBMVkqwM/4MWcj+c2HJDK3/0sy/wh8JfURChufS13lN4bIim07/sOasRomlfO9rHN/joHx9hJfclbtk2hX/xyDj+UidZKWxq0Vcp/NMReLd+h48+28GeI14rzcEff6/214V/83VJNL6/go+Xd3HgmR+DpyxOs81qIZo7RttVx1sS3BVDNGf0vKiw0Pu/U+Gx3IN3Lv91oFEkQAIkQAInJECBd0JQvI0ESODsCRw8MRKpSNKQtC16AFRNsmEKATHRFA3mMYCSwPsOB1ufYzhuJlmxhc2xSVYcgWUIEmsXP/+H+/jBP6xgXWV+AfDvu/joF2VlEpae2vvGyvof+QTRX32JP6lnj0uy4vQvg/UmWRn+qQ5B1SGpNfr45gvc+uctFMw9bP/3BQ4s84MXWJ91kp18Am/b/4U//OYzOxGK7CMsK1VhcLe2VvDjm/fx49ldWCjgwcSnem+dhEwa9x0Jjyyb10rzX/S0XWO8NZKs4JtNDDsJeOKLGFCJfMr3VZ792mcPJEACJEACJPCqCFDgvSqSbIcESIAEXjuBAu7/4hE+/uM3OCh8jY//SRLHfIKfb5tCrYpRB09xP/0IP//N5/jo1yv46W+38CdP1pIqz/FjEjgPBHLTCDXE8NBJPlvFJmtrGtc62hHqvY0N58uXKve+yo/3Fm9jfDGvmywuY6w5iKknr6YHT9snbXI9BV9DCquHJ32A95EACVxkAhR4F3n2aDsJ1BmBq+//i9535yQk4d+qPNTU/99vsPSrRfzIrrH3t/+w6BZTP7L3jiyrsqzE6r3/+WWd/ddVf8Oxnh+n2PaxEPXj2j1baL1GBBspP3zJNbdHq1iE9YrEVXnbbie1DijwatHhNRKoOwIUeHU3pRwQCZAACZAACdQ5AUOwKMHz9ijGrocR6m6Br3UYC/l9PIyF0dbsR2NHGKEPNoHDfaxORNHWEUSoowWh2Bx2X2hOZhsjma+QvuFH4GYMQ73SRhMGZ5aRjg+o9ht7Usg+B3BYxMa9UfR1B+3PY3iYBzamwgi0+uFrDSJ0K4PCszkMNgwgLTrzhDaUxuGdxyNtS+j52iQGO9oR6GnHlZ4Y0k8qCF+DFw7zWLjZgkBqDQdWERtTUQS6hV27h4m6Lx7R1zracW1iDQURqWo8QQyNDSMkfFrbMTi1o/cQe80FnmYQ7w8iIPd1DODu2j5wuIO7V/2IPyrZuXcvAt/NjGr/4PE0BoVpbxBtxng8c/SL/w+dDQlk3SbymOn3Y+j+PvAih3Q8grYOmYeWkt3Y98xrqKMJjT23sWGvgWr9eob0PedPtVXNPnOdyI3muZq/AYzEBvSa8hjFExI4SoAC7ygTfkICJEACJEACJHCeCRiCRb3435jFrnrZt5Ad86NtYgewX+ivKWUFbH8QRGN0DnvKk2ZhIxVUouIAgG5jGtsq5FMLgc7kGg4OAetRAr6GKGaeCpAcZnr9GJwXoZJH9t6y2+9qsgu+sWUldFR7jgfPeFE/3oZK4/BOhKftnUkEmqNIK9sAaz2FQMMwFkSAmj8ur31kE0EExjKKQ2E+eoRJW3INFoRPlxaBwuswj3S0CYqlGk8Xko/s+NjiMuLNXsGmurY2kbwaRHLNvi8/h8FmLXSVoItrVoCIsyYt+KTt8vG8lcKqVT5HhqCTzrYm0dmcQPZFEQ/fbTpid6exHjqTy2pecZjDVK8fQ5miFlNV+jUxfv/5q2GfsU5Un+a5mr8opnaOiUk2jeXxpSZAgXepp5+DJwESIAESIIELSMAVLPaLvyOmHLGmzrVQ0wLP9hqtGGPNz+GaLYY8oqlMGMLoq1w0HuSWMXPnNsbvLSM7NQDf23PY89hgemJOY8PRcTmWm7Zuf9AFX6IUCipiKf22LVqcB+SvGsMokskgfDdmbZGrxerYkusGAxSTGLLPlxFvCHv3Da6l4Pu7aeyawsPuYzXphy+1afaohXHvNHaN0FS5L/BhDniewZCwl7KaIs6u3sbGIbA7E3ZFsm5Mj0dsNMct1w4yw/D1zkLSN60mmtB5ZxMoLmKkYcAW47Y5Yvdbk9gun1fjvFa/pUG9gvmrZV85V/PcswZLFvGIBKoRoMCrRoafkwAJkAAJkAAJnE8Cxgtv+Yt/6fyMBZ7yGo1iIW+pcM2sePDOtcCTsNNh9DVEdbgoNjHe7EffrdsYF5Hq/s5iYzeDwYYuDCbMz+V4Ebt/MUJO7dUhwk17yUrLpXA/Ct/VKOJuu3ZbD3KSFxnZuB/X0jklzkIi+kQY32mCr3/UsEU/M7NePCLwYK0h3tyO8UURixHMSBNKQEWOCryrk9g+NNeD9FY6r9VvaUSvSuBVsa+cKwVeCT2PTk2AAu/UyPgACZAACZAACZDAGyVwaoGnQzR9N7whmo3v6n1fJVEooyq9+KsxGn2Z1w4ejCqP1rbtodpLH+fBO40NJ/PgQUI0XcFmh2g2j2rPmDlBagwJlUVzT8Iyr6aw+kKHYbYl7JBFub+Yw6541RwGSjXZDT3LYU/2qynh0Y64E6JZyGCkuQvJNcMTKI/YAsVsopDLu3v1rJUEGnsj6Gu2xZnIvvUUOt9KIOtEIh4WsZvbVwZ450jbtD3RBV+DH41xZww6BFLCa5U1dmhpwAjRdEJ23TGm8zX7tUev/kiI5snWULX5q2FfQUR1EFMSXSweypUUOp29m541qK/zf0mgFgEKvFp0eI0ESIAESIAESOD8ETBeeMtf/EvnZULNSZDR2o5ARzv64nP2nrvyl/Gy54y+TFEg+9IeShKS6zGMJ2IYipQ8eNbjSYSaW3ClO4WN/214vE5sQ7lNpSnwtG05SVZa0Nbdjrb+BNKV9ml5xmDvPxSxa+WRTdmJZ3rDCF03ni9uYuaWTlYiyVRC70xi9Zkj3MIYiUUR6pHkKUGM3NvR+9pKZqqjg8ezGOlvR1tPWCVkGXIStchVO9mKk1zFeXRvKaWTxkifvQOIz+u2S/Pq3ClbImcRaujC+GPjMzuJyZXWoJrnQbfPsnl1RKy9R7Nav0bLpSQ5x66h6vPnJIE5ap+FjYkIrjS0INATxmBsFCEKPA9+npycAAXeyVnxThIgARIgARIgARK43ATM0ME3TEIS4DT2z3r2+b1hk9g9CZwLAhR452IaaAQJkAAJkAAJkAAJXAAC50Lg7WPhli69MPXYiee8AOxoIgm8JgIUeK8JNLshARIgARIgARIgARIgARIggbMmQIF31oTZPgmQAAmQAAmQAAmQAAmQAAm8JgIUeK8JNLshARIgARIgARIgARIgARIggbMmQIF31oTZPgmQAAmQAAmQAAmQAAmQAAm8JgIUeK8JNLshARIgARIgARIgARIgARIggbMmQIF31oTZPgmQAAmQAAmQAAmQAAmQAAm8JgIUeK8JNLshARIgARIgARIgARIgARIggbMmQIF31oTZPgmQAAmQAAmQAAmQAAmQAAm8JgIUeK8JNLshARIgARIgARIgARIgARIggbMmQIF31oTZPgmQAAmQAAmQAAmcNYEXO5i63o62njDG162z7o3tkwAJnGMCFHjneHJoGgmQwEUi8B3+9MkifvzTz/Gn7y6S3bSVBEigHggU7kfhe3sWe4f1MBqOgQRI4PsQoMD7PvT4LAmQwCsnsJHyw9caRKg3jFBPO650RHF3bR/APtI3/LiWzr/yPr9Pg+u/uo+/+cln+Pjb/8LKP9/H34xksVLjy/PS/TV6/fYLDPzkPv7mV1/VuOnVXTpYn8X4vU0cnKbJZ3MYbBjAOZuO04zgFd376tdlrfnYW7yN8UX7v4H1FHwNKaxe0hf6wtokBjvaEegNoq0nhvQTCzjMI5uKItAdRqijCVeuT2P7BQC1XoMYGhtW/640NkcxszSH+PUwAq1NCCWX9fpXTAcwEhtAqDeIK60RxB9U4e3yt7CbHkWgO6jabrs+idWCXl4Hj6cxKJ+bNgI4WEmhr8LnpUVZpc0q4ys8iKnx+prbEeqdxIZVxMaUzaG7HaHYHHaFA39IgAQuBQEKvEsxzRwkCVwcAkrgJddKBj+ZRl/DMBYKr/5FutTJyx+dSLAZzZ/o/tcs8Arz8s3/HPYMO489pMCzEb36dVlrPjz/fbgC49jZqr8bdiYRaI4i/VQPzdrKIJuzgBc7SM9v4kBE72FefSkU+DBnC7wuJFeKACxk4374btjertwsQg1RpJ8BUEyjmJG25Ef9+xPGTM65Zghqh/+3GfVlx4xty0FuB7vSjfw3Ytq4nkLgrRRWrU2MN/sRX9Fd4NkOtqVv86dQpc1q4wNgrhs5bozO2d48CxupINqSa6jx3ZPZO49JgAQuOAEKvAs+gTSfBOqNgOcFVg1uE8kGP5JrZS/STzOI9wcR6A2jrWPA9vLpl7qK3+BbOaRvBe1v9ttxbWINBfUSeMJvur/7D6zMfoa/vSkeu/v42+QKVv79O5iCzTzGCe63vnyEH/3kPn7wj19gzwzrdATe+7/De+/p/n743grW/9Oe7fym+/kP/v4z/HJL3iZh2/IphifEzkdYlw+r3Gu3hCPf/AuTFzmk4xG0dYh3o6XEynlI/pYJvGqeCjxdRjIaRKAnjLbmFlyb2tEvmaZHRTwOn4s3yvCcNLRg6P5Rb61aH2+PYkx5XvwIpDLITthemdYB/SIu9lUbQ3m/Mt5qa8kc72ERG/dGtdeluwWNPTE8VObpdRm4GcOQeJ07Wrzekpp2GB5Qm+evZss8MWKf/bMxJfNhe7hvZVBQAqMKM7G3jj042x90wZcwvghyIInQWZ/D1J3bmJrfxELCD598YVS2Xj3/zpjXHNHmcs8j/bYfg/P7tvirIPAO97FwswW+7mGMz69h97k2ZncmDN/YsiGqdFtjS0VsTITR2BzB2L0MtvOVZFflNqXliuPzCLwcZnr9GFsy2s3P4VpDDFl68YyVwkMSqF8CFHj1O7ccGQlcSAKeFy95aVlMoLN5FA+fGwLP2kTyahDJNS1skJdvyu2X5SrfcHv2pxwWsbuVU9/yn+yb7u/wh19/ooTdj//5C6wsPUL4H36H+/n/U0XgneD+9S8wIGLxvz0qCTdnxhyBd/NT/HRpCx/9TPc9sFgArK/w/i15LoulP3+Nj/7RCRF1BN59/PD9Fdxfz+Ogxr1OV/LX/OYfKOLhu00IpNZKXpBoEzondsxHvC/M8oJc0VMBWFtzSK8b89QQxNQTRyB2Ib4o4beOd6TkObGWYvC9NYltb69Q68PjeSnzyqQ2UXMM6mXe6LfWWjL7ltC4e8vYVe/MFlaTXfbLu16XnRLiJ6JAXvZvNdnekhosTVEh/Rjn3vkwjYAev+PhLvM2mcxOtq69bV+ks2oC7yAzDF//JDZEZFk5zNx4NQJvKFOsIfA0OauQw+p8Cn3NTRh5UMTGnSb4+kcxfue253fG+e/hRR7bmWkMdfsR+KDsvy97MsrbrDo+z3/H2kPYd8vb7/idWc3lIk00bSUBEngpAhR4L4WND5EACZwVAfUC7+zBE4/IOyks7IhAKAk861ECvt5p7LrfsgOrST9UKJa86FT8Bj+DoVY/Au/cRnpFizvgpN90f42fi6h673P8qWzgpteudHzc/ffxA+UJ/Awff2O67uzGHYHn7MH78pESlwOfFWD9/nfqeHj5r/rmP3+OH//kPiK//dYjNuVirXvNYXgERXERIw0DcMLN1H1rqaNiyxAk1T0VsidqHxvz0xi/M430egZx5Y31ChrVR7nnpPzcNtjzBYBhg1x2r9UaQ9kzx60lu1v15yC3jBl5Wb+3jOzUgB3WWlqX7r0Or1PY8fICr5JH6aTr2rX44h1IiKaEVdpOXhWi+RRQwu/WorufVP5dOL0Hr+QJtrYm0ef08/g2GhtG8dD+vmLvXlTvgbTyyGbssFDof4vkCxFrPYXOtxLI2vdDvljKyRcaFrYzy24ylL30AHw3M67NajLkC4UKbVYdn0fgSUhmF9oS9pcO0mAxh11nX6ATQnrxZp0WkwAJnJAABd4JQfE2EiCB10PAfUk/0l3pRVp5465GES/7Znz8QQ61vuHGoYVCbg3pZASNyit40m+6jxNskmTF8aDJ8XH367BLCfUc+OzbIyNFDYFX+OwzJfDkWc/vr746IvBq3Wt2elTgRY4KvKuT2DYEtSlIqnsqvsHCTT/6JvTLr5WbxeBrE3hVxvAXb3KYWmvJZIStSeVJXpBwusMisuLBU/sWS+vSvV8EXnMKG89FLJ/MDpOnZz7cRvWB57+PchHsnp90XZc1fsFOdZKVFrT1BBHoTyAtXwRJqYB3guh7J4XkWAyD/S8j8KIYi0cQ6gmirSOC5JLtZT7MY+HddjQ2tyPQE0F8zBB4qSjaOiTJShCB6DQ2HBG4lLITwYQR6h1AfH4HB5IARcJ9OyQhirZ9wd6/506BnUzlSJvVxucReKVQdfW8fFF23eaDHKZqeAzd/nlAAiRwoQlQ4F3o6aPxJFB/BDwvsJ7hGS/SthdGJT6w7ynk8mqvS9VvuPPLWHhsv3UdriHZ0IW7W7W/6S51f4KQS4/AO+7+T/HLJ1/j5//NDq8s9+LVEHjIf47wT+7jRz/7An8o/BWFP+/g46Wv1dhLHkTb8hr3lsZWOUSz00nIIIkqok0I1AjRrO6p2MHdq36MLJrcZT/lGXvw7DDTimMo8+A5wqrSWjIZHTwYhe/vpl2Rq7wuhsBzvSUi/uJNaIzL3isdolnRDpVEI4gpOzJPsip22llJv7/AO+m6NkfIY0XAFcnkQQIkQAIXlwAF3sWdO1pOAnVJ4EQCT9KMP57FSL8u6islFYacpCnVvuFWyT7a0Sbp07uDGJwqZdqTpCxHv+kuw3uCpCkegXWC+/HHFZVk5cg+vFoCD9/hYOtzDMc/wQ/EizfyCaK/+hJ/skwPomN79XudO9TfZxK+2qRKUqiQNzsxyJXWIAId7Rh02JoPlQmlvUqeikPZgyd7jCIYSqYwNhZF3+vw4Imd1cZQZrfcWnUtmeM9zONhPILA9RjGEzEMRbwevNC7MQz2SJKVdvTF57DthOVVswMWNiYiuNLQohLQDMZGEXLKTpTPh2GH9XgSoeYWXOlOYeP3ZWUSTHFieoA8HhyjMR4eJWAyPHqVn5AACZDAhSBAgXchpolGkgAJkAAJkAAJkAAJkAAJkMDxBCjwjmfEO0iABC45gff+55fe/W7l+98u2Pn/yFTO2HfJp5nDJwESIAESIIG6IECBVxfTyEGQAAmQAAmQAAmQAAmQAAmQAECBx1VAAiRAAiRAAiRAAiRAAiRAAnVCgAKvTiaSwyABEiABEiABEiABEiABEiABCjyuARIgARIgARIgARIgARIgARKoEwIUeHUykRwGCZAACZAACZAACZAACZAACVDgcQ2QAAmQAAmQAAmQAAmQAAmQQJ0QoMCrk4nkMEiABEiABEiABEiABEiABEiAAo9rgARIgARIgARIgARIgARIgATqhAAFXp1MJIdBAiRAAiRAAiRAAiRAAiRAAhR4XAMkQAIkQAIkQAIkQAIkQAIkUCcEKPDqZCI5DBIgARIgARIgARIgARIgARKgwOMaIAESIAESIAESIAESIAESIIE6IUCBVycTyWGQQH0Q2Ef6hh+BmzEM9YYR6mhBW3Qa2y8APJvDYEMQQ2PDCPVOYuMQsJ7MId7fjraeIK60DuDu2r6NwcLufAJ9He0I9YQxGBtFqGEA6TyA9RR8DQMYiQ0gdCuDwmEe2VQUgW7prwlXrlfor6cdjc1RzCzNIX49jEBrE0LJZRzUB3SOggRIgARIgARIoI4IUODV0WRyKCRw8Qlogdcp4ukQwGER2XgTfPFlWErgdSG+aIu454sYaQ4iuVbUw87PYbC5C3e3AGslgcbmBB4+15cOVlLo9Ai8KKZ27Ode7CA9v2n3l9cC88OcLSi7kFyR+yxk4374bsxiT+zKzSLUEEX62cUnzhGQAAmQAAmQAAnUFwEKvPqaT46GBC44AS3wrilXmz2UNfG4pbChBJ7thQNw8GAUvrdtwWXfupr0o21iB9sfdMGXWCuxMJ9VHrwUVkWo2T+F9TlM3bmNqflNLCT88CXXbIFX6m8jZX8uz5jtOY3wLwmQAAmQAAmQAAmcAwIUeOdgEmgCCZCAQ6CKwLs6ie2/SIhmSXApgReZxZ7zKAAReJ0TO9i403RigXeQGYavfxIb4u2zcpi5QYFnIOUhCZAACZAACZDABSNAgXfBJozmkkB9E9ACry3hhGjuY+FWEzqTa3aIZkngQYVodiG5ZmkkKkQzWArRbIjhoR2FeTREs+TBU96+W4vufjoRiafy4B3uY3vL2ftX37PD0ZEACZAACZAACZx/AhR453+OaCEJXCICWuCF3o1hsEeSnrQjcGsW2yLUKoRF6iQrLbjSHURbRxR3VxyhZWF7ahiB1hYEesMYOpJkpSTw8GIHU+8E0fdOCsmxGAb7TyfwDhZjaGwedff7XaLJ4lBJgARIgARIgATOIQEKvHM4KTSJBC4vgQohmi8DQ7xqO47YA6y1FDqbDVH3Mm3yGRIggXNDwMrnUFhJwZdaQyGXh/U8j92dOQzemMN2Lo/cfBS+BmPfLHZw96ofPgn3VqOwEyc1+DE4X/q34k0OUO3zFZvLfpPrr9gqtQ/ZGXceD+/cxvi9TTeK4fje9L/T5Xb6mHjqeHS8gwReEwEKvNcEmt2QAAmchMArEngvckjHI2jrCCPU0462/lHMPLbjNU9iBu8hARI4xwQsFFYmca1VxFALrk2s4esv5zDW0wRfQxNCsTls/y/JdGsIOpX5Vu4PYyYnQ7MFn3v+5ofrCLyhD9ewulL63bWzAb8yCz0CbxNJ4XRjDoUTd+AIvDCSmZKdqyub2LMj5k/cFG8kARI4EwIUeGeClY2SAAmQAAmQAAmcDQEL2x9GVAi2T8KwI9NY+TSGQEcLGptb0NYdw8OCI+D0vt2C49FzPHb5OVwzBGBhbRKDHSIQ/WiUcG+npqYthkLRUfTZgnLo3rL6AumKPN86YAtGAE8ziPe3uG1M2V8qaeEWxkgsirZmP3zN7Ri5L0U5vT+OwKvksTt4PIuR60HoPoO4Fl/UJVskN5SqB6r79bVGEJ/P2XuW/fClNnUnpqhzj7Na3Mk41O//g38QL2dzStUZlfIwqwlhosvPlKx1BF7lUjEV7ZGHVZi9iMmY4jQ4/5UqS6OyJKvGTbFZ6mPo3XY0yrz03MbCkjNPrEVamg8ekcBRAhR4R5nwExIgARIgARIggfNMwLKAx9MITW0CcnxowXq2iLHYIgpyDmAjpQXbyIN9XcfyahSDvX5VV7MgZVZENIgA2plEQI4jt7GwksF4RJ4L4u4OAFsM+bpjmMlMYlAEWkMT+u5kkP0gqoXHHbFhE0kRR90JZHM7mIlKG1oAOcItMDaLbCaFPhFTzbexUcbXuc8b+qjbKGQSSM7vYO95HhsTOvx05EEROtmUCM1hTC0tY2YsjL4PNnGgsg4fJ/D+jN2VaQyJPb0pLKzksHMvosYXX7Ekth1xGW+/N1sx4IgvRxg6f1PYUMmvhEMMM8qeoGpP2eoIvOYwxu4tYyP/lxMIPM06nZB2nHbnEO+WPqNYOLnbsYw2T0mgvglQ4NX3/HJ0JEACJEACJHApCViPElrEJVNINouYW8PAsjwDAAAgAElEQVSqiL7mFJJJLf7ijyxdN9MM1bTDOTs/2HEFnt6n5wiblBZnjmBJbcLpSwkZoW23ITU9tXBzvF1lbRgz4wg8b4imhD1a2E2Put6/vn4tdsQmVS6mwQ8Zh+fHsE197nrt9svGZHrNADzPaMF3M4NdKSHT4MdQpjy83RlDeYhmDnlbOLv2WMuIizB7dxEH5Ta5QtHmCdMWpw/7mmm/Eu9a4KWfeUbNExIgAZsABR6XAgmQAAmQAAmQQP0RcMSFCAxbBDlCTHvJRlUpFVUq5XsKPDMEVLdte7VSm6cWeEdCNIuLGJEx3JhVYZmF+1p4nYnAc8MygwiIl6w5gdUy7Vjy4DmitbR0jghOZw4o8EqQeEQCr4EABd5rgMwuSIAESIAESIAEXjeBIh6+awstJ8NjIYNBW/D5bmZ05sgThGge58HD01kVehkYm8P2syIKuTWkMzsQbXRaD95pBF7VEM1v7XGqUEkn7NTOnOnxhtles6sJzMwvY0+maGsSnTajzgmJUy3/cbxrRwWea0+tEE1nXyD2sRCV+QmqkM2FOxEV8qoTvjh90INXTp/nJHASAhR4J6HEe0iABEiABEiABC4cAdez1juLXWV9DjOyD89JtmKP6LgkK8cKPAAqEUpEJwTxtQYxlFrErvUKBB6AvQcJneSluR2D12WfnFPmoEqSFVjYmIi4SVlGbup9e2ocHoEnCWsG7PsSyKpoTIdRBDNPK025I74qCLxqSV+kmSMhmoC1PukmrwncGtbiW2X0dPqgwKs0A/yMBI4jQIF3HCFeJwESIAESIAESIIHLQOB5DquSqVI8eI6H8zKMm2MkgTojQIFXZxPK4ZAACZAACZAACZDAyxAo3Neeviv9CTw8WsnhZZrkMyRAAm+AAAXeG4DOLkmABEiABEiABEiABEiABEjgLAhQ4J0FVbZJAiRAAiRAAiRAAiRAAiRAAm+AAAXeG4DOLkmABEiABEiABEiABEiABEjgLAhQ4J0FVbZJAiRAAiRAAiRAAiRAAiRAAm+AAAXeG4DOLkmABEiABEiABEiABEiABEjgLAhQ4J0FVbZJAiRAAiRAAiRAAiRAAiRAAm+AAAXeG4DOLkmABEiABEiABEiABEiABEjgLAhQ4J0FVbZJAiRAAiRAAiRAAiRAAiRAAm+AAAXeG4DOLkmABEiABEiABEiABEiABEjgLAhQ4J0FVbZJAiRAAiRAAiRAAiRAAiRAAm+AAAXeG4DOLkmABEiABEiABEiABEiABEjgLAhQ4J0FVbZJAiTwkgSK2MvtIH0jivRODnvPy8+BjZQfvoajv8n1l+iyuImZO7cxvpgve3gf6RtH+1D93phDoezuU5+up9QYBuf3azxawYbmdvTFM9g7rPHYObhkbU1jqLsFvoYmJNesl7SoNP6+mVypDZudL7VZ+uxVHD2bw2CFdeV7FfPtsc8ZVwobAPYWb2P8ziw2ip6beEICJEACJEACL02AAu+l0fFBEiCBV06guIN0LIzGBj8ae2JIf/GF93yn6Aq8oQ/XsLpS+t19/hLWOC/1R8SChb3Huu2FZFiJsVAyo/t7nMfLShbXwlMJvDCSGbFlGTNjQWVL5wc7blPn72AfC1ERxzFkn1uwXlqMOkJI2goiuW5TP2uB15vCgrGuVl/FfHsmyRmXFnj6C4so0s88N/GEBEiABEiABF6aAAXeS6PjgyRAAq+cQGERY93tuNLchCsdQYzNzXvPF/ddgVfJY3fweBYj14O4Ip6Y1iCuxRe1t+swj4fxiP68oQWBdyax+ocyj00VT01hPur1tjmi8EYM8f4WiBdubymFoZ52LUw7whia2nFFYGFtEoMdTaqNxo4o7q7tA6bAe7GJZLcfvuYo0h5HoiMEjJd/t+85FOw2Qu/GVPvCw3oyp2xSnsbWCOLzOdeOqteeZtxnxL6px9qVJF64kt2ltvYeJNDXqr2bV7qH9XjcheDY7Hg/te1V+3bHU2LpNoWytrpT2HgBl53rwatk/+Emks1++HpnsQvAepTwCOONlMxHGKZjEK4tFTy04um9NYCAGncLAtcTeOjM1eE+VieiaJP+GprQFp3EasGxXYs4YBNJWZNqjZWu/brMGx3/2bB3rT2dRZ88dzODgxIYHpEACZAACZBATQIUeDXx8CIJkMDrJmBZ+3gYi+HhM+39KT+vHKKphUQhk0Byfgd7z/PYmNDCbORBEQcPRtWL89iDfRw8XcPdW5PYkHsyKYTUC/Q0qnlqqgq85jDG7i1jI1/ExgcJTK3kUHiWw0K8C76GLtwVJ9vOJALKG5lCeiWD8UgYY5m8K1IG02tIR0VsGB4qF7gjBCp48CZ23DZ8rQO4m1nD7p8XMSIiozuGmSXH29cEGT+e29dahzGlroXR98EmDkRcXpVnEsjmdjCjbBGWO7grn/dOY+P5PrbnE4jfzwPFRYwIr7FFFJ7nsToxiruOZ03ZLZ7PDJK9InaGMbWyib1va9jliCqXpekbdcY/gGRSz2VjNOMKWyXwrGr2SyivcNXrQh87gs8e29VJbLusAVfgyfjMX/HuPssgnprD9tMi9tYndSjnu4tKdG1/IF7VJoSSc1jN3EZfTwwLTx3bawu8f32yhqmb0p+e491v1xCXOeyfxZ6Eb96LqLbjKyYX02gekwAJkAAJkMBRAhR4R5nwExIggXNMwBF43hDNTexZFnbTo9qTInvV+nU4o3jYrMe3ldASr95QfBrpdXvvmyMwjoRolgBUFXjuM0WspmzvYGsQfT0i8PwQj9r2B3Jc5imSpm3vW2Oz9uwNel13dueOSDAFRwv64nPYNTxZzj4+R8TGH9liwFpGXITKu4vI2wLXvWb34Hi2lAiUz3KzSvBeS/8vLCix14S2yCiS95axK449axPj4m1UXtAEpuY3UTgSgunYrcVNLbsOavJ32hHPZt4Wwk0YjGqxJwKvuv350rXMovLmdV6152JpDtca/DgS5urYUh6i+aQIKzeHEeWFFR4RvZaUN84RwtpTaGMFXO9jbYEne/DKQzS3J+wvCB5vapEtQvQI41JPPCIBEiABEiCBcgIUeOVEeE4CJHCuCTgC70iIpuNdujGrwjIL973hblZ+Bwv3Uhjpl+QffvTdy5e8Nq5YOzr0YwXeziQ6RTAk13BwWMTGHb1n7yQCz/EUNUbnKiROMQROpf1ZZpgn4HopXRF3AoHnjM2xw/0rPA6L2F2Zw1TcDj9sTmBVtKOVx3ZmFslbtqi1vU0lco7dr1DgyfhfLGvvluNdS22ipv32emjsDqJTkr08yCjvY6Bbe9yOrB9H4B0J1S3i4bsiaqOYeSqevgyGxIYzEniwwzI7u4Mq5Fet0xJcHpEACZAACZDAsQQo8I5FxBtIgATOE4GXEXjWegqh65PI5vZRWLutvFTKg+O+1E8i/WCz4j4nR0Q4njI3lM8RhTUE3nEhmqEPd6BD/Pw46sVzhJIOMzwyB2UCzw3DPE2I5td6j1dgbA7bz4oo5NaQzsj+wX2koxKCuqnCXRdUGOEoHu5vItkzgLtLEo66hnEJxSwPdSz3XjnhoZXscvg7LD2DPDp+mUcJeVVCVJ6xxdBR+6WhIrTdsr8xhY1DR6jJ8wlky6MeHVtOJfDES1s5RFMnmgmqMN6FOxEl1sr34JU8eF2Iz8whKwLStLthGAsvkzzIw5EnJEACJEACl40ABd5lm3GOlwQuOIGqAk/2LDkJQJrbMXhd9i/5VRIUPF1G8h07+YoKL5zGtoQ5Qvb72Vk7+8vD7DSoYwUeLGxP2V6u1ggGI6UQTWnh2CQrhzu4q8Iey/fhHRU4nqkrF3jiXHuJJCsqMU1EJ4hRIaypRey+KGLj3ij63OQwEcQf5IHDPLKpYTvZiB+SZGVqq1wpOXY74Yk17HJE1QkFHmBh444OvXWSrFS03zbJmTtffFklmyk/9/B0bDki8ADkF+1ENJJEZUAnPnHuq5hkBbDWJ+1kNC0I3BrW+/bUM14+1s40rtnJW+KP7AQ3dlKYxsSamyTHYytPSIAESIAESKAGAQq8GnB4iQRIgARIgAReHwFdniPtJOrZen0911dPRWRTA7iWWq7ola+PsZ7BGHOzGOod9maXrQ9YHAUJXDoCFHiXbso5YBIgARIggfNJYBPjkkVTPNBGqY3zaesbtsr2YLv7Rhtsj7Iq85FH+u0mNL49p7KRVrP0PBWZF0+/WWrl2q1pZJ+We8fNkZxsjOYTR46l/Med2xhf1DU/rLUUrjS0ILlWvd+D9VmM37mNhyqc+EiLtT+QaAXJzvvWbWycNHGQ8qwPlJWQqd3Nebiq1pbN9dXak8dDg7+KaEmunaoLNYf3KmxJOA3r4jLGmoOYenKqrnnzayRAgfcaYbMrEiABEiABEiCBV0DAEXg3p7EqhemlRIWqRTiKhzrS9dhOdLh3lT2uxz79Cm9wy6noEifpO6MINfsRkEyxr7CbI005YckVQ6SP3K0+cMKcjyQpqny751NrJYHG/hjG+v1wk0F57qhwchrRUeHxN/XRywivk9mqa2o6mu5l+lFzWOnLj1OytopFWCcV6icbHO96hQQo8F4hTDZFAiRAAiRAAiTwGgg4As8QJ1qwSYkS7z5HvMghHbezvjboUiOf/L92sh47aY8IFq/gM9twjqMYk3bs/ZcHj6cxaO9TvdKfwEIFr9beUsrjmRuq4Jl1RFPojmTitdlZug6oOqtg/+4LxyZ7r+thHgvOGJUHeFO3ZXMKvRuzbW1C27sZ7P1lTu8LdZIWyZjse1VCqRc7mIrae3Ol7Ex8Dv92zy5RYj8zOP8VFm62wNc6jIVKmX49y0AnPeqbyWFX6ju+k0HBc905sbA7n0BfRztC3UFci40i1FDy4Ok9ze0I9LTjSk8M6Se2BHb2wnYEEepuRyimy8mUC6DSueYXuBnDUG8Ybc1NGJxZRjo+gFB3Cxp7UsjaCY7UPHcHEeoNos3oU7X19ijGrofVM4pDHtiYCut9yq1BhG5lUFB7l6MIdIcR6mjClev2HnAlqIIYGhtGqPcO7gz7EZrJOSCgBPFV09u5ialevZf8SncYI5l9vWYr2CCNqP3J/UEE5BmpNfogj8KDmLJBogRCvZNeT6rHnjDaWsMYm8/pLxk81yaxodaPPS9q3QxgJDagGIkXeEjqpspPYQ13o+1ok7FHYhi74YdPqVNd1kiyGod62tF2fRKrlReEbof/e2oCFHinRsYHSIAESIAESIAE3igBR+Ad8eBJ5lFT/Ej2VKk32YKhqWVk78UQikziXzfLisw/P4nAa0IoNovs4zws9cLrR2N0Ftu5ZcQlUdLVFDY8LjcLGx8kMLUiWWdzWHD2Vu6UkZPSGyrRjojOFgSuj2LcrTFZ2f6NojlGCxspSe4URHwph+2ZqMraqoSaw0llsc0g2S99NGH83/LYyKRURmGfMJQxGQLPqeE59biIwtYc4vEMcv97EwtJXQZG6pBu5CVJVTuudMTw8Lhsryrj7TAW5CX+uZQaqVAfVLBsTaKzOeG2d7CSQqcj8MTT2RxF2hbSOquuzjQr2WxL5WYsbGeWsWvZc+q4u5y6k+pc89PlbWDXzbRLoSCHmV47QZfMc3mfb6VUyRgl8G7Mqn4kAVR2zI+2CT25JSEpJV52kJ63BfdhHukbfgQ+zNlleroQX9R1WZWgc8NXS4LYu1oqePCq2LC3NItsTi9ICb/tbIgh+wK6vExVD14XknayJxQyGGlu1yG7ar2XbNXZpE2BF8WM09dSDL63JrGNPGb6/ej7cEd7+g7zmHEEXiGDwYYBXXpGxGhuR9da9Q6WZ9+DAAXe94DHR0mABEiABEiABN4AAUe4OB6oBj8aO6K4uyYvy4b4cepj2plUTUvVS3hDKUTTe260YbZnN7A7I0KnC3dtsWbZmU8NLaFKXqymbM9haxB9Pd4Mu6YtZn3JNhVq6odPakxWtd+wz6h5eaAa1QLFJy/xhmiTS463UIVY2iLVyUgL497CfS0SGzsiGEmKUNBxr57nPQOofSKCsdGdAwuriSZXDJlPKmGZMPaUKRu1kDhyDbIP0Y+hzBdqb198xWxJH3uEVgWBdy1te5rU2FNYVR5UzVauqXke01l4dYu6z7ElEdWON+poX+XXCutzmLpzG1Pzm1hI2M8ZY1Mt2HsUVfiqKYh18/b/VhB4xqLz9FvMIXvvNsbvzCL7aBrXbKF8mhDN1aQtWsttNc897AC9jlJYlRI5hoiTAZTs29fe3+5hjM+vYfe4Lwg8DHhyEgIUeCehxHtIgARIgARIgATODwFbjLjixGOZIX6qCqRyj135udFGBYGnXlQNcekke3HrZYo9tWpkmvYe7mN7R3tx1MeHOUxJjUkRn3+Sl2Q/nFIfpccM+9TLtjfkVNuTwoYh2uRZj0BznnPCXMvuPZC6mFMJN7QzvmJ5ny8ZU/vISa4iIYu9Yf0roa2ut6r0+MadJvjOkcBT9vSPqsQyklzG+Z1ZLxpiRdtfEi+mkAEOMsPw9U9iQ0SMlSt5sUyRZCPYU+Grc3g4YQriEh/ghAJPMW/CSCavvGcHj0qe0NMKvEZZH+W2mufVBN634qWLuF46GYXJSM6tQg6r8yn0NTdh5MEJN8+aOHhclQAFXlU0vEACJEACJEACJHAuCZxU4KFaiKMj6EpF5tXLfEMT+u5kVChnQAk42eNmiCkbhgqnU/euYe95EXtbGaSXbG+QA+xEAs/CntrbJjUWE5jJrGFhahiq7+5JbB9Ws9+0SYfC+bpjSG/t4+CZvDRndK3PMtFWUeDdmET6wSYOjHvlPglH3XhaxN79YVVTVF7AnecHJ+bwcP2bE4VoHt1LBsD0Vjm85IVfErE0xNxEOUdCNEX02phViGbzqAr7lBBN34057CkPnA7RlGM1p7cWdbkMM0TQntPjPHjSR+dbCWQd7XFYxG5Oi/FysWKem8fK8+jYAEC8YmofmimSHAYqfFXEeqRKhsoTCjz1xUYQU044cH7uhB68djj1OFFcRry5SSfEKbfVPK8m8IR3vx8hxwiTv+xLzNhhqzaTTju81UHBv9+PAAXe9+PHp0mABEiABEiABF43gRMLPNkDdTTJyu4L4EiR+XwGIyppShPaIqMYVF60ygJPhqsSqHS3KPGjQhmnylPPW9ieikKFXLZGMBipEqIpCULuJdxkLL7WIKRMgpt0oqL9psCTaNBNzNyK6L5kH987KTyUPVGGaBObHYGms2DKHrqw2q/X2D+LXeNelaAjYiZZWdTi6dkixnpkT2MT+mbWT5BkRe8l67yzeWSFbE90VUi2YmH33igCrS0I9IYxVDHJSgvautvR1p9AesdWXk6SlVadnEWSwmzLJXtOGyX5SiRhJPnQ/I4TeM48D3a0K3tCvQOIz++oBDamiJP7zHPr8SRCzS240p3CxvMdTL0TRN87KSTHYhiUfZASVmmKJJeOhWzcD99NSc7ifmgcWNiYCKNR+KQ28XmNMNG9Bwn0dQ9gbDyBsZuR0l5GteezCVc6SmJZdaDsCWMkFkWoJ4y2jog71iO2mrZXFXjCfxHxiOzTDCN03eBvJ55pk3npCSIQncaGI6KN0fLw5QlQ4L08Oz5JAiRAAiRAAiRAAiRAAq+GwGEOM/221+zVtPhGW7Ge7mDvhW2CnWBm0HHBvlHL6r9zCrz6n2OOkARIgARIgARIgARI4DwTEK+fKvGQsUNNz7OxJ7PNLWvRG0agox2DqeW6GdvJCLy5uyjw3hx79kwCJHAuCBSRTQ3gWmpZ79M4FzbRCBIgARIgARIgARJ4OQIUeC/HjU+RAAmcKQFJLOBkhdN1js6uO0l73YTGSnWByjrdW9Qpp1/XXoHX3V/ZcHlKAiRAAiRAAiRwAQlQ4F3ASaPJJFD3BNxMYlrkDWXOx+5rtYneqJt11vPwuvs76/GwfRIgARIgARIggbMnQIF39ozZAwmQwCkJqFpADX4MfTita0BJwV/VhpM5LoJrUZ3hTYobT21Z6qoWRF3oizrFhSOIP7BzajtZ1lQRYUlJPmlnqXPaNLPlRTEWL7Vxd90uamvUvUquO89FMfSubUvPbSwsTbp1o0JJO+zzsIgNJ5teQwv64s4ei1Ibx/cHqKxorVr0Xuketos6nxIubycBEiABEiABEqhrAhR4dT29HBwJXEQCOcyo9OQJZC07ZXRDF+6qej6OINK1qlYzt9Engq05gVXLqWvlR2BsFtmlWYx163pCM08BVSfJrnHlPqfqTDltmgLProU1M4pOEXXRDL5+soapm9JeGMnMGnafO8/pe9OJoEqXLrWoZpbmEFd9R1WNJp2avAmDMzvYXUqoGledqU1Ybn2tE/S3Zxc8HltE4XkeqxOjEOHJHxIgARIgARIgARIwCVDgmTR4TAIk8OYJbE0qUdWYWIPIF1341g9dBNURVSLG9M/uTFjVZBp/7Ai8KNLP9DXrUUKJrsH7q7h71Q9f7yx2Pc+JcDTbNI/lRl1UVgroFpw6R26IZtm9Rg0pebIUXmkL1quT2FZ9O6I1hdXDsjZq9WdtYlyJRqlxlcDU/GaVOkn2APmHBEiABEiABEjgUhKgwLuU085Bk8B5JWBhNSFFdHUYouev8tKVCyLg/As8WyQeGZMI0fLx1BKUonbz2M7MInnLDh91Q1fP63zSLhIgARIgARIggddNgALvdRNnfyRAAtUJWMuIixBqHsXMyhpW7d+ZW1r0xR/9BekbIv7OOkTT8RBWElxdiM/MIfu0TJxV9eDZorU5gvGVPA6ei0ibQ1ZtDSxro6IHz+7vT5tI9gzg7lIOhWdrGJcwVtcrWB0pr5AACZAACZAACVwuAhR4l2u+OVoSONcEDjLDynvnhGc6xjphmr6b9/CREnhnnWSlssCzdqZxTSU5aUH80Z9tsWnfW1XgATjMI5saRkA924S2yCim1iUzaG2B5+kv+0ejDT8kyYqTXMbhxL8kQAIkQAIkQAIkQIHHNUACJHCBCJQLIq/ppX1v3s95RgIkcEkI5KYRaojh4fmorPIKoefx8M5tPHyqm1T/1iXXXr794jLGmoOYevLyTZyLJ1/sYOp6O9p6whg3k04VNzFzZxa6Zqn+/41raTuj8rkwnEaQwNkSoMA7W75snQRI4JUSoMB7pTjZGAnUIQHreT1ml9Xh4o6m+94CT7b0FouwDi/2Aijcj8L39iz2ysfxbA6DDQPQmo4C72LPMq1/GQIUeC9Djc+QAAmQAAmQAAm8GQKHOyorbvxRScip2pk3Myh8noKvQTLUSmi0rj8Z6A4j1N2OUGwOuy8ArKfQ+JaT1baIh+/60Tah6rAARSlHEtXC4GkG8f4gAr1htHUMlOpOqnDsAYzEBhC6lUHh+RqSkSACPWEEOsIYm8+pDMAeOC9ySMcjaOsII9DagmsTa3YWXC0+AjdjGOoNI9TRhMae29gQO92fTUz1BnGlQUKzwxjJ7OssvW+PYuy6jK0FvtZhLDgOqmp2u+0BMAWQUyO0I4hQR0uJk5MN2FGV5rl6PoihsWGEeiex8RcRVM55GG3NTQjdkVIw+ufg8TQGu4MI9QbR1hND+okFqIzJUg7HMSyPmX4/hu7vOx/ov1XsKzyIKV6+5nZtgyPyCosY65HapE3Ks3f3cQ3G5eM4BCraaltU65q6RbU3jIXn+oHtD7rgu5nBgTqVddsEhfOE60E4Ds4sIx0fUPPc2JNC1m67mi1K/FdbG/Y4+Kf+CVDg1f8cc4QkQAIkQAIkUFcElKCLL9sCQoRBE5TgU+JLCzypP9kYnbO9OxY2UkG0JddgWWuIO+GJIuiudqHTFnyqtEr/LHZfbCJ5NYjkmh3rmZ/DYLPtEVJ9RDG1o69t3GmCL2GHSx7uY3urTKBARGQTAqk1HCjhmUc62uQp/dKZXLav5TDV68dQpjzGtIIH78YsdpU4spAds0WqVcNucwUYAk9qhJZzckRJuafQPVfPdyG+aI/VPk8+su1+IqGyttCRa81RpO3wUms9hcBbKaxaZYJOBF9zAlmPuNU1TKvZp2qMvj2HPXNscmyMz9nrXJFxpXFUtNVus9o1t389prElmRgRdF3ovGpzyM0ipMZ3kvWg14ou9ROF1HIFdMmdwfl9Pb4qtqg5qrQ2XBt5cBkIUOBdhlnmGEmABEiABEigngg8z2BIBIQUqBRhcPU2NkQ8uQJPvwzrF2174Pk5XGuIIftC16KUPVnyAt2YnMPMDb0fbSPVhNCHOfW5r3cau45XCMBq0o/AhzmjD92u9XgSoeYm9MVmsbCVPxr2qLyCA/ZLum3LWgo+JSrLwwfLz51JqyDwKnjWlCCoZrfTlPx1BZDtDV0xLipOWpS4gs6+7J67z9sXapyrUjZjjhiX+/NIv+2HzI1KrKXqk+psw513Ng1D5LC2facReKU9eAbjMrtr2Vrrmmm0uk/mRgTdjVmkk01qrMpW4XCa9eCuZ+mhZHctW9w5so0qPzdt5XH9EqDAq9+55chIgARIgARIoE4JOCItp2pniihTP+4L8SbGm/3ou3Ub43fM31lsPAcOHozCd3MO6bgOmZOX78CHc7h7NawSj6i9XVejiHuevY3xB0cFnur30MLeVgZT7wTh657EtiEMddhn5KjAkzInh6WXdj2A8nP9KewSKo6mK39pd85r2u00JX9dYVNbQDntOo+65+7z9pUa58rD2T9aNg+3MSOZhJU3tR3jiyLYI5ixp9Hp73ULvFq21rpWslc06aTyCKdnwhiUTYASEjw2h/S7WtSeaj2461l6KK2NWra4c2QbVX7usZUndUuAAq9up5YDIwESIAESIIH6JaDKp/RG0NdsCAP3hVhCMrvQlrBDHwVDMYdd8fipY9lrJzU1xaMH4Oks+uRcia6SADIFRyGX1yGhbh+6KWsrg6wdfgjD+6Wvqs5UiGanhIfK6aEO0QyofX+ll3Z9f/m508rJPHiOcKtot9OU/DUEmYRo+jQYjsEAACAASURBVG54Q1kb382oPYJKSNxa1HvIDvOYkTI1ojKN51WzNc4lJLPzrQSyTtTpYRG7uVIY6/ZEly6PEzfmyrC1ln2v2oNXy9Za1wxzXa+jr0F/WaBFrKw1Z2+eDtE80XrwrLXS2qhlS7mgKz/32sqzeiVAgVevM8txkQAJkAAJkEA9E7CTrch+sYLjMTNfiFX9ySjaJHmIJDC5nkDa3jcHFLFw0w+fGzqoQzrNEMGDx7MY6dcp+OX5IScxitkHJClH6b5AdwTxjJPtxIBvJ9W40hpEoKMdg05bhldG3116iTeelpyX2JgIo7G1BYHUJj5P2ULLvsl8iTft8dhtNmgKMieJSWu7sq0vPodtR4zlMxiRxC/CMJLA2EsIPOl2bymFwY52lbAm1DuA+PyO3nMoFyWUsaEL449NA43jGvZVFXjYx8LNFjS2tmNw/n+pmqUnCdE8ztaa4zBMVqLVDZXV3mbPOj3pevCsNe/aqGaLuRbEpPJzw0we1jEBCrw6nlwOjQRIgARIgARIgASOEFCexijSz45cee0fqH2QktjGEemv3QJ2SAL1R4ACr/7mlCMiARIgARIgARIggYoECplRhDra0TdhZ/WseNfr+HAfC7d0CYqpx47L8HX0yz5IoP4JUODV/xxzhCRAAiRAAiRAAiRAAiRAApeEAAXeJZloDpMESIAESIAESIAESIAESKD+CVDg1f8cc4QkQAIkQAIkQAIkQAIkQAKXhAAF3iWZaA6TBEiABEiABEiABEiABEig/glQ4NX/HHOEJEACJEACJEACJEACJEACl4QABd4lmWgOkwRIgARIgARIgARIgARIoP4JUODV/xxzhCRAAiRAAiRAAiRAAiRAApeEAAXeJZloDpMESIAESIAESIAESIAESKD+CVDg1f8cc4QkQAIkQAIkQAIkQAIkQAKXhAAF3iWZaA6TBEiABEiABC4ngSKysSYEpnIvPfyD9VmM39vEgbRQXMZYcxBTT6o3t7d4G+OL+eo3FDIYam5CfMWqfs/rvJKbRqghhofF19np9+vL2prGtY52hHpvY+N1Ynw2h8GGAaRrTO9xI9v9MAzf2KJeT8fd/Bqub6T88CXXvGu7uImZO7PYOPGa+P7/nb2GoV6aLijwLs1Uc6AkQAIkQAIkcEkJWMX/n723/2mr2/I8/6j6wSrLSC0btQDpsUBpZFG+FjICyVIiIiJZKEXEM0RtjUuWXLLKPZSgOxmeaoqnB0GXB1qhXJULUgUyCuVbF0hdGqZSuCqNb+cKZtJYyswZufQdrf1yzj7HPuYlkECyIj0P5/ics/fan70N+3vW2mvj7DNEwMlqGoEHKzhW+Kx6HVbDn6U9Yfa9xcLubBK5159hlG/ZV7tgfbw9tpzfglOspUO4v/wZKuv8SlrfcQ0CDw0LZ59aF/81PjXHqz22r9LOz/yefY22f6t1ssD7VnuW28UEmMAXJvAv+Me/3MAf/Ltf4R//5QtXzdUxge+NwMcKCqk4YoNJxHqTyKxWIeRJ4xTbz9Lo6Y0jMRBFIruCo0+nKD0K4b52ubwvIzcSR2woiZ7eUTyvnEp6O0UEgqOYzI4iMRRHZ7AL4y9qOHmZRaI3jECEvEVz2P2t4cFpYcev5pOIdYcQ6I4j8bSMkxb3WJ/2MJ1bwXErkdjKvk97KAz0o1CRIux4NY3OND0v2xZ7ksX4UBKJ3i70pBdwoMVDq7KotWZbyUZxXsQ22dOoY3c+jdhA0mBID3nrCqNjcAa7qq6TyhzGeqOIDcXRM5hF6Z209eztAsYG4oKp6/M3RQy3+Nw1lD9VUcql0NNLTLtw/1kFJ41TrGeT6ImE0NGbROKnPdcjMJ5JDKaR+THpiPMrtc3C0Woew+QtHIjjfnYKCcOD59c+IZoeTCHzMInJshpjylJHULVn6ld2uzY6ZcvK7HNq+/KUZD7QhY7BLNaVPrbv0aLuNxvIDEbREQyjZzCJP302gcDQEo40aauCXKQf02/1B/TT+J6JcuIYz0wgQd+zSBiJ2T35HTUf4eMbI8AC78bQcsFMgAlchYD4Q0MTI5qsDEbR2ZtWEzDjj8dVCr6hZ3b+/AV+7w9/ib/43f+LN//xBX5vchPtoq6c+9sY9LtfY/QPX+D3/vwf2tx0fZdc4WefW+wFwteuUoUr5M2cjF6lsFv5TA3rszNYf3+Oca6wqe83JGp3NoxAviJhNU5xsC8n0Ac/xdEhhA9dsnBQ3sKRZfzusPZQuBdHoaLizmorGIuocDsxrtJYrEphYr3KIvDDHA4AuDx4ehJcA/zssCfM8L+nZU+3sc/aKSJ2r4jtQ7I5jZIYK7JtfYUtnClxtpkLI5DbgtWmLCnw0pg/VByM7xS11WS4W4yjp1CBpSbwTl1VzA+FMF6uA4dziNk2AdZ+GZvEkViZn1Mbfihi29rDdCSE3BtF4cMhDj54idSx/mMYsWJFta2GUjqMvmeHbjHheszCdj6MjtyGzWO70G8LvCu1bX8OfZE81j/Kis7eFNGnBZ5v+wAxBh4t4KBFiKMzPrz9ZzD1Lbt9G52ypb32eaOGzWX6PtDnFgSXzJYQXfY9xtgWfafbKQRd1BZ0Z+UJBEaWcOR6QWF8z0Q5/Si8Vo1/RyHAE1hTDF1dxic3QoAF3o1g5UKZABO4KgH7D40u4N0ChukPw4nxx0NfuwU/LyTYDDsvdP8XFniuyath61UP7RCfqxbQ4jnXuDAmoy1uvaMf7aEQDIGWwbT9Z07A6MbvNCTKejuHRCSM4ewS1vZrKlzyEM/vGaLBBun87rBe5xEYWnBNTLcLIcR+riqvlvJi0bPGOHN9R4w+aG2HmtyrzvS7xzbPOGhrHwASsIFg2PAIOW2zi6mQJ7KIypXaWsXiUAiZV1LkijJrK7gfzGLT6wk1PDYHP/U7gts2BDhapLVmUkTIj2soPaDy69h9lkRHJIXMchkHNaM+/Xx9A5PBUSyaLz2obUJ0t2i3eK55DDh9d01tM/rfv32WFHg+X2jn95m3Hc65f9l/5xbHnhcQTtkSpHl+Vt3C4uwMppe3sDk/agtf+x6jbS6BR2PvWb98cYAaFkdCGH/h9ko2e/CMdYpmubp/+eeNEmCBd6N4uXAmwAQuS8D+Q2M/qCe+zh8+cckv9IjeUhZVeFFvGJ0PVbiSVUXpaVyGHfVGVahPu3Ak2wB58C//N94s/RL/+gl57F7gXxfe4M3/9S8wBZt5jAvcb/39a/ybP3yB3/+TX+PYDOvUAu+P/wZ/9Eeyvn/1R2+w8/8om2p79ue//z/9En+2L9+Syvr/GhPPyM7X2KHbfe7VrWsKP6M3skaIkxMWpZ+gn3WsPQkhsegkrbDe5NFxb8YdvgagZYiR+GPvvM0Vk8MnZZVwgCZoYZfQ2fWGvImJd3MonbDQNwTLtF+OpdZhbe5rzykEqVHDWi7VPHYuPabcZVPYnwxx28O8CAkMoXNAhXO930IhLUMQeyJduD9/COvEHTb1/K37O2G9W0FuJIqewTg6u88PPTSJ3MnjhoXj/TLmH8cRGJjDQaN5ci/b5XA6eZFG4F4aOZrkmv+9vJrAE+U32eEWeH73tGLe1j7ldemIhI21Z07b7PJIBN2bw5v/cpW2Ss/a8FMPH0q28dFbl3PuJ/CEh3Nkys16dgaLO8qz86mGg/ICxgdCiP1EnjnjnxB4qWaBd4/62qnbeAKAxzPoEj9Xa5vLS0uVGWKlXfua/5Y5ljrXvO1wzv3L/nXTiwxHxDaPPbsu4YmcwhqJ6UYdm4Zn077HaJvZTmH5+yXxsrW0IT2amzoM2G6WY3vTs2a59v18cJMEWODdJF0umwkwgUsTsP/QqCdPNvLoi0xh3ZxctAs9+nSI0uqeE9LzSL6dFxOnB0tyzUujjqP9qriH/jC2DkcyTf8X/Nf//JdC2P3Bf/w13rx6jeT//Dd4Ufv/fATeBe7f+TVGSSz+29eOcNNVaoH35K/x717t4z/9e1n36MYJYP0D/vgpPbeJV//8T/hPf6JDRKFseYF/9cdv8GKnhrM29+qq6Kc5OSDx5h8W5TwlBJ29JkOGDA2T4DP/kNNxy/As+QZYegloUt6PvntK8FWXkIjk4Z08uMaFEHj+oXTn96eciDihZnXYYW06DC23gRMRfkRv4vubwsRoPdflx5S3XiMcC/pFhmRs7a+gpCfBFEYYVFkbTb6GBwUfNzAZ8YYe9uP5vvZEtebl9OjdOhIhgNqzIzxMcvwID9cjvbZNhmjqdWpiDZ7iZ7ybwEm1JtcGGR47QcM4d31HjD7ws8Mcr373tCTexr6zl1PoGFnA0cctsf5J9K0aAz15HaJ5irWnYfRRSGWbskzvpLutcrzb5dHFehVHJ3RgTODFQ8Y5hWgG03ZmSd1mCivt+yGPTR2mSL97q+T50X0jCsJxaRQB+yWP/Ez/LhJtoY8aMkQzdoEQTZGhUoWsOiGaV2ub+F1nZBg1QzT929cstHSr6KczPgyG4gbn3L9s2Y7WbVQhwU9Vhs5GDYuPZIZMGj+BXyzgQIVVCuYqcZBtjzG2Xb/LhW3yxV4gGMIwebyb/jm2Nz1rltv0HH9wEwRY4N0EVS6TCTCBKxMQf2j0Gjxah/e4iDWxTsT543FeGNPJzgrmZ2cwv7qHtbxK//yhjPHuEGKPZ1B6I8Ud0C5kx2zCP+E/kKj6o1/hH82Pae5sr8Ezj8+7/wV+X3gCf4m/+O+m604VrgWeXoP396+FuBz95Qmsv/0bcTyx9T/kzf/8K/zBH75A6q9+57KFLra712yGa/LaNizKeEp4S9SajI9ljIswWvfbbf8QI0uGblH4Egm6R0soFcIiLEzY4grpknXaExA6NSbe4qp9ftH+dMaS3SIV1rbrncRaW8gFk+6U+HTvLxZwdOkx5a3XPHcLPDROsbu6gOnZBZR2ysjp8E3XRMl5Xkze9AsM1SgKPeyhybDNR13wntsQ7s7B2dslTApvZRKxgRRyZZUtQidZ6ZYJMYZzKzioO5yoheaztNZ3XCTuaDeuaFzT74+wWBNc2nOSrJhlmXbIsMwudA4U8X/8nY+tPrjNMm37/pt8WaLDFa1KEX20Hk+FTSZ+zGJskJKsRBF7umSv+2pZFk3wvWPAPFdRECJRDf0OfphHyfM7WJru5iqTrHQJD3JsRD8DHL8qquQrSSSGRpFbPcSZpRJ+iG0O4qD717RgN7moaILO7jhivVGM6b7yfk9dzxwKry49kxia8CRZkREel2ubhaPlKZHkhRLzjHuSrLRsX8MUcaZx8tj5feZm6BXRfmXrKIuWbayVMUnRAZRoKJVHRgk8EsjrFInwMIvpfBbjKWdtom2P5/fL2pMudHRHMbYqv1/ib6/+Xd/ULKMtrnLcfxeaHuMPboQAC7wbwcqFMgEmcFUC9h+apgKcPx7twpjk4u857NJibqtqv70UxTUsnFQrKBVS6BBewXYhO6YB5wk2SrJyOYFHYZ703+gvf2dWJI/bCLyTX/5SPKeft3/++T80Cbx295qVNgs8v7Ao8ym1vqZQwdFyyllnY/xh9w8xkkkZ+n6YQ2kxiTHKbrhTREdmBaUfPet/VJWucWFORum6fX7R/nTGkt0iFdbWFPp1UsZYsB9jeW/I2oZcx3WpMeWt1zw3BZ58Uz78THqireoSxi4i8FJLdhp/ahcJPJGQwuajWus9tyHwwd0jYI6hu2f9jVh8cogD4XGk0mUykQ6ftXA3Uv9XKNT1O/wG6z9aTKGDEvjcYB1c9PUQYIF3PRy5FCbABK6JgGsi7yrTmMgoEdEqzEqsBdHhKWqSKzZwrW1h7a2KE2pUUAhS+Fq7kB2z8guEXLoE3nn3/zX+7N0/4T/8WxVe6fXitRF4qP0KyT98gX/z73+N/3ryP3Dyz4f4i1f/JP7gmt5EYX2be83WuScHMkSzdViU+RQAsSYjheGRsLOflyHw/EOMqBy5XiqgvWMiS1sIAZ9Ma65x4RUo9vlF+1OOJTsMrWGEtTV5BtS4MwfbhyqOaf3JpceUMYYFSvPcFHiSzeSGOV5VAhaDr+ttvwjRdNLoQ2SHjBshmq2Th3h6lE/vHAFzDN0542/EYGctqvRoDj+9zGbdN2LSjRfq/h1+A9U19vBcbX/R0tN6A1VykZ9HgAXe5/Hjp5kAE7hmAq6JvKts90TGN/TokwzPGX5cRCGTxdiICtEUSSui6BF7O8UxNu+s06OkLM0hO67KcZGkKS6BdYEkK/g/34gkK03r8NoJPPwLzvZ/hYncX+L3yQs4+ZdI//nf4x8t04Oobfe/V98hfprhZxSJ4xsW5XrKTrYSoOQqal2Hd+2Fb4iRzspmZzS0sJkLiXU4cu2buy4z5G33b2WWQLFnF91mCzy5Tuf8/pRjqXVYm3ucCStoa4Knci8usX3H4zlsU0r3S48pb9nmuSWzCnZ3IVbcQ32fEk+kMF4oIpNJY1h78HAKJ2zqN6793eTElsIC4+ih7UXeqCx3Jh8vLzdmPmMCTIAJMIFvgAALvG+gE7kJTIAJMAEmcBkCprC6zHN8LxNgAkyACTCB20+ABd7t7yO2kAkwga9M4I/+979vve5NraOz18HdkfP/pexJR/6V+X756lngfXnmXCMTYAJMgAl8KQIs8L4Uaa6HCTABJsAEmAATYAJMgAkwASZwwwRY4N0wYC6eCTABJsAEmAATYAJMgAkwASbwpQiwwPtSpLkeJsAEmAATYAJMgAkwASbABJjADRNggXfDgLl4JsAEmAATYAJMgAkwASbABJjAlyLAAu9LkeZ6mAATYAJMgAkwASbABJgAE2ACN0yABd4NA+bimQATYAJMgAkwASbABJgAE2ACX4oAC7wvRZrrYQJMgAkwASbABJgAE2ACTIAJ3DABFng3DJiLZwJMgAkwASbABK6ZQH0Pi7NL2K1Tudexr6GFo9U87g/EERuKIzYwisn5Ck4ap1jPJpEYSiIx0IVAsAsxOh5KYrJ8ipPVNAKRqLyuPk8MzWG3AXktGML4i1N34/fn0BcMIVCouD+ns0+HmH8YRc/gFObns+gYWMBR813OJx9WMBYcRanmfGQftbtm38QHTIAJfIsEWOB9i73KbWICTIAJMAEm8C0TcImXzxd41ps8Ou4VsflRQWucYrOYR+m9AXGniECwiO2G85kQeA9WcOx8ZB+JayTkhpYMkWZhOx9GwEfgnbxII/BgCcdUR8PCWd2yy2t54OLguaPdNc+tfMoEmMC3RYAF3rfVn9waJvDNEtgt+rzxvmqLXR4AdyFnO0uYXt7DGX38nU6SjjdmML3Ryi3gZnXbz25FO6oLSASzWBfeJj9iNazPzmDdFBR+t37u523Gftuibe9SEtM75wiPtgV95sWTDWQGo+gIhtEzmMTzt1LgxZ5kMU5etN4wOgZnsPtJ1fO+jNwIeeaS6OkdxfOKx6MG4OzlFAI/5LGtn2ll4lUE3lAKw5Eopt+qAj+WMR5MYXik+ffZycussF14BJ+WsUveQS0eGzWs5VKIDVD7orj/jLyL3t9P0gs53BtFYiCO+9kpJPy8e63ax58xASbwzRBggffNdCU3hAl82wSuXeC1EW6ut/Jt7vuWiV87768E67a0w/p4niDaQyEYQquovWtHd8Ux7fIuXbtRlyzQ1QYp8PoKWzgTnq8q5odCGC/XAWsPhXtxFCpKXddWMBZpEdJIAupHJRrTeSyWD3Hs7TI/gWeEbYpQzqEF7EKFaD5YwtqzfgRyW6DijpdTCDwpY63QLPCIgPm7xzm2sFvsR6xYUe2roZQO4z7FZZocKPQzkse68kKevSmijwXeJQcW384Evg0CLPC+jX7kVjCBb4bA2dslTIq37XF0RpLIvJReJDFRfzCFzEO5Fqbz4Ry2T1SzG6fYfpZGT28cid4uJLIrOBJv4r2hW+r8z/+zxwPg4HO9Rae1NL+lNS5xjGcmxDqbnkgYidk9MVmjp87eLmBsII7EUBw9g1mU3nlnhUCT7SN5rItmuT0Pz+kt/6cqSrkUenqTiHV3OW/qqTLjmustvt/bfauK0lNaT+R+608Tv+E2Nu/OU90hBLrjSDwtgzCfVOYw1htFbDCKTp92QkyARzGZHZXPNerYnU/L+geiRr+IAvE8HUUP2ZbKIvNIT3h9+kwtMvLj3apNrdph93Sjhs2isq03jM6HCzgwxozjDepCT1pdE5NpYyx0RzE2f2iPBevdCnIjtH4qjs5uw1NkCAPvWAh0T2Cttof5oTg6gyF0Dsi1XeZ91BexYhmbzyaQIM9V9ygWq6olfn3vtVWP2ybvl01EHhhjzBx/Td8LI0zRU8KXOTWFTdMaPGcMWa/zCAwt4Miwd7sQQuxnDdBj7qcaDl6toJAmsZd2r20z+lE/5Ygw/Ynz0772fgnDwQmsfTjE83th5F6TYNPj3bmfjuxnzGNrC7lgEvPvjHsrRQR+sYAjg8PBT/0I5I11fcY140k+ZAJM4DsgwALvO+hkbiITuEsEjl8tYbMqRZJVoTfQWWx+UiLp0RKOxCULB89SdvjSwU9xdKRX5LoV0OQpLt6Sn7WZ+LnefHsAmZMseV8/Cq+VB+AdhdtNYI3ektMEKpK21+lYO0XEfihi26PxxGTOth04+jml1uXIiWhfbkOGW6GO9R/DTW/q+54dAi2ubZb3cNbwf7vv8rg06jjar+KssYfpSAi5N6rRHw5x8MEDAIq3dicdziHmbadmYD4qJsBpzB9KVsTR2y89hQos1LA4EsLwz4ewhMelhsWLCDxf3v5t8ptIUzKL0irxo7VONZQe6Um/6hPbG1THZi4sPTBiwmyMhfoWcsTytQV83MBkxOsp6sfzfUAKX7l2yz0WLGxmQugR/ev24On7xFqs6hISwX4U3hBXC5u5EALFPXHc3rNj2Oodty09O+3Gn1t8mN3+VY5d4sURdNIW51x8B+6lkZudwbT530sfgWc3RvaN5Kw+vKrAQx1rT0JIjKTQcW9GJGDxG5fm7x77+KSMsWA/xvKeNsxu4Ei8gJIeyd3ZMAs8u//4gAl83wRY4H3f/c+tZwK3j0C9is1lmsgsYfP1Au6riWjThKi2gvtCZNBbcUOwUIvsa85ETzbUOHdNEN0Y7IkVfey9zzg/WkwikJGhV7KEGkoPQsi8ciu81ranUfpg2EMF1DcwGRzForkOi97U/zCHg1bX6Jm2b/fLGCfvz+MZlN6QuBMPYPdZEh2RFDLLZRzU3LbKdrgFXpNnALKdIgROP0A/XRPgKhaHPCxEv2Sx+d9owupup8PIw8QQ6f68675tcso1DZXHJzsrmJ+dwfzqHtby2qPirR8A9UGwiF2j73Vp5A0iESDWcOnkGOoiXRPizeDitcc5byHwtMD21Gs/07bvPdkVzTLMY90Q+tlqjOnxZ3qUzGe+1rGrDd4+M87VfbbHk9pRrdleV20+CcGY/aJFin566TBmpqc0+tF+zlwnpz9UP83fIyKJSzCEYWWI3YdtnnGeV+0xG/GhimPyOBscZB3OWk9XiGbjFAf7zWsPPdXzKRNgAt8IARZ430hHcjOYwDdBoCFDmCbLNeHZOXvtrCFpmhAJsUAi6esJPPHGfGTK7RmYncHijvL2qU5pbTt5AY2JKN0rJtipZoF3bw4H5CEKeq7RM+3e7gvvlIWTagWlQgodkSl7fQ4oFK28gPGBEGI/kYfQ/c+0+WoCT3rVhp96vQ5L2D1ubotTn4eJIfDO5d2iTU657vadlScQGJnDLnlirWobD6ISeNQHhrdEl0YijjysQuClllzZFPU1U/h67XHOryDw2vW911ZDCJiiQLdD/Gw3/nTaf530w/Xg1zg5xdqTLnRQmOzqb4QHVqxJE6a4x5AM+6bQWbm9wbhOUGKa/amGzfkp3B+ksGFzmwTjJj+B13YNnsqwKX63TWBNhZU7/W6U7xHRjsCj3w17WHwqQ7fFOr/Hc9gmz7vZr7BwtDwlQrspocy4kWTlbCPr/v67q+UzJsAEvjECLPC+sQ7l5jCBO01ATDDjmNd6Q4g4FX5Ea1YeLNlraUSY44g8pxDNwCN3iGbHj2Wxh9VaOoSYLrBeQeFeqDk5gQeaa2LlmkC5J1QUktn3Qx6bWs9RGGS1+S25mMzZtqvwUmGveyKqwzD7RBijCh1MhxEzQjTNazJEU5XR6u1+bQtrb5VxjQoKQQoZtHBQ3lLhrMBxaVSFs7ohuCagFKJprEcSoaiRKXuyaj/pmgDL0NGevEp8QTfVqzgSE1xpc0L3S8MdounXZ/68/dvkaodtKCBE69MNmSkVgPDECY+ZtM22u3GKtadhCO5iLESR0+G6J2VMRvpRqOgQTXVM9YhkHvHWIZraM+cKhb2CwNPit1Xftxm3blFgQFFhwOYYo2QecvzdshBN02w+ZgJMgAkwARcBFnguHHzCBJjA1yZw/DKP4YFRZKbzyDxJ2VngxET9URa5FCVZiaInrd5gk8E6yUp3FLHeKIZzKzhQusbamcNwt0xekUhnMTmkBB5MD4BnO4APFNoYRmdvGqW9NqFulBXvVVEmHxGbHI8it3qoQiEdkk22p4rYFOvevALPSaTS2R0XbRkzvQ0qAQZdozTo9jW/t/vvt0SyCJHIhO6f38OZVcfu8hREKnXa0HkkjzUzJFSZbb2dQyLShc6BInYtnWSlCz3EfiSPklpn57TSG6IpBSolMhHJb4jPQ+O5k4pIstLZKz93kqwA/n3mw7tNm7ztsO2llP+P4xh+XEQhk8WYnbZeic8fsxgjjw8llnm6JMeTEE1JTGbTSAxSyv04Jped/pZJVohZHD29aTx/o8S+IXy9gtM5t2SYaXcXYsU9/MpMwuERa84zF/XsuF9M0MbgjvfLM/aNMUbfJXuMebxLNkc+YAJMgAkwgVtHgAXeresSNogJMIFvjYBrQv6tNe6a2nN7GLUQ3bqNHqGlP+afTIAJMAEmwARuEwEWeLepN9gWJsAEvkkCt0e8jhm4PQAAIABJREFU3F68t4cRC7zbO0rYMibABJgAE7gIARZ4F6HE9zABJsAEmAATYAJMgAkwASbABO4AARZ4d6CT2EQmwASYABNgAkyACTABJsAEmMBFCLDAuwglvocJMAEmwASYABNgAkyACTABJnAHCLDAuwOdxCYyASbABJgAE2ACTIAJMAEmwAQuQoAF3kUo8T1MgAkwASbABJgAE2ACTIAJMIE7QIAF3h3oJDaRCTABJsAEmAATYAJMgAkwASZwEQIs8C5Cie9hAkyACTABJsAEmAATYAJMgAncAQIs8O5AJ7GJTIAJMAEmwASYABNgAkyACTCBixBggXcRSnwPE2ACTIAJMAEmwASYABNgAkzgDhBggXcHOolNZALfFYFPh5h/GEXPYBLTO9a1NX23GEKgUBHlHW/MYHqjdm1lU0FHPycRyGzgDICr/J0iAsEithvXWt0lCttDIRiCavolnmt1ax2b2TBi89VWF2/msw8rGAuOovS53VXfQiYSx/w7APU9LM4uYbdOJp+i9CiE+59dgdN8V/87HwPWHp6ni9jeL2MyPafqN29wjs3x5HxqHFUXkAhmsV4HznaWML28J8YezHYat1/88BRrT8LoyM9heiCE4eXPBX/xmvlOJsAEmAATuB4CLPCuhyOXwgSYwDUROHmRRuDBEo6vWRCZAs88viazgYaFs0+yNFf535TAA2DVcXZ9uvt8/Ncl8ITpdVg0rlxlXr/Ac/W/2cK3M+gI9iOTSSMQTGPtxLzoOTbGk+eKfWp9lB1xskrfmRUcqytWXbXTvvNyB9bbGSRyWzguT2F48QuK+cuZyXczASbABJiADwEWeD5g+GMmwAS+PIGTl1kkesMIRKJIDM1h95+2UEjHERtMoifShfvzh9Dawnq3gtyI9PT19I7ieeUU8Iop41xPunfnk4h1hxDojiMx9RP+3b0Qcq91qcDxcgqBJ2Wc2AJTCoDxsnD3AIdz6AtOYO2j5HPwUz86ChW0LP9pGSfChlFMZkeRGIqjM9iF8RctvCLv/dt6UpnDWG8UsaE4egazKL2zgEYNm8U0YgNJwazz4QIOlMC07x+MYzibxZjpwXtfRm4kjthQEjY3aopp50AXAgNFrL2awzjdR+yXaaLvFkMt+8AcNkJIxTGemZD9adWxuzyF4YE4EgNd6BjMYl2gkOXGnmRFfTQGOgZnsEvtcYkxC7uzSXSmV3DkdJmwveOHORyIuutY/zGEnmeH0pL6BiaDaZT2lCfwNxvIDEbREQwLL/Hzt23qJlFoj7M4OrvVOLN5GZ5ZNdb+tz8zxhf1v8mDyvtI4svCGf20DvHcZ/y9+hPtcbZwVJpCjJgNRtHzcA7bVKiq7+Vfeb4zvzU8nmafesfeSQXP01H00PhJZZF55NS3u7qE7ZNTbC+XcaTGlKcZfMoEmAATYAK3mAALvFvcOWwaE/geCZjeCGt/BaUdJaxqNHFVIXYfNzAZiaNQ0de2sEb3qUmvHQ5pnGsBRkzNYyHoHquJeIMm3GGX4KP7xT2ZLSEuSdD13euHFHxVLA7J+80yzWNpUxqLValIrFdZBGwx4vSwb1sP5xCLpFF6L++19svYpLI+HaK0uoczEqKNmggzjP1cBT6WMR5MYf5QKaD3S47As/ZQuGdyW8FYRIU/ClZpLIp6qF0h9BUqonzrdV6Eme6aAs+vD5wmKXHWj9zGqfyUROnylhJnFrYL/QgIrlJk9RW2VHuqmB8KSca2wLNwtJhGZ6pFaKNVQc4Ov9zA5L1+9CnGwvaRJRyZwscuk8xqU3dTG4lXP57vOwLrvLFm4mh1LMZWTo4toIbFEc94OimLEFXZL8BZ9RBHNOyNsW1+Z1yCWPdp09ijekIY/vlQejQbNSzaAq+VlfwZE2ACTIAJ3CUCLPDuUm+xrUzgOyDgmqw2TrG7uoDp2QWUdsrIKU/U2cup1mGcxqRXoDLOTdFlHktBlARFollv8ui4N4Nd23ungFeXkBDr6Ej4pLFYKqKDhIkQCllsfnKLRlf5hg1em1zd6dNWEpSBvFw76LofwMnOCuZnZzC/uoe1vPTANLNx1uAJsTO0gCOjfduFEIQwdNkpRY+9Ls2+5nzeXI/XOq/3TV4/q25hcXYG08tb2JwfVaGFTrnyLuNcME4hV0ij414R20rTu2uzsJmT6+iojR2FFSw+ki8DdothJEj4mqLOPDZFqyjUqbtVG4mX8A7aTJQlxrmr/92GNp8JQT4hwzX359Cnxp9TBq2JI4/qBKZXKzhSnuOLC7xmL+M2CdfgqBLz0iSnvmYT+RMmwASYABO4WwRY4N2t/mJrmcA3T8AReHWsPQlh+Jn0UllVxxMlJt6pJXvNkQ3FmGSLz4xzcwJrHgMWtvNh9MxuyPparjkiz14Uz0tLSDxawXFjD4VIFqXSlPJAfa7A82+rn8A7K08gMDKHXZrwW1XbAyPWMLrYOAJPXLuXRo4Elvnfy6rLI6S9WucKPFc9di84By4hBYAETGQKazUKMa1jkzx4Yu2YI6rkw8a5KCOEjvSE8J4VKmZsplOVGBNPVlDKhUVCGRpHsZ9X8PxeUiZWMW0xj88TeJ42ksDro/BPY2wJK4xz9/hybGx9pMVpVYxDIUY9XmZ6zjqpYnu1iOFIGJMv3d5q5zvjEdWGTS4bf0dewRQLvNYdwp8yASbABO48ARZ4d74LuQFM4Nsi4ExW5fqkyQ3lsmlUnGyQInSuH/Zkv7aFtbd1QCSxmBKZBYnK8TIls5AeDHPSbR4LeiQ8giEEInlstvQQAUJoBUPSG6REYSCowgg9E3JX+X6TbMOLBrRpK4Vo0hoytWxPhGi+V/Y8lVk7qQ0kPESW0PdLGA4mMa+WoMEM0VTCxtSwJ9WaXNfostMQWFS4fc343K8PBFD1P5eQAoQI+8UCDlTbj0sX9eBJb5O1U3SxMKuCWGsXQiAoParU7mHq03tzsj7TFvO4jcBDUxspRDMuQzQvONZcNvqcCM/xUArDkZTwJNNt9hiisNayCsVV/ewVmM535oICj0IyR0JI6EHSLkSzUcfRflWGzvrYzx8zASbABJjA7SLAAu929QdbwwS+ewLmZNXaX8D4QArjhaLIPEgTdp3uXya/6ELnQBKxgTSevzkVa9HWfoyiIxJFbDCFnMhW2CzwrLdzSETo2SJ2hUNIrTmb3fPnL0Sg8gaRR0WsS1OhdeaEnK6Z5f+tZ5sEWyy5q2rXVpk0pQs9g3HERvIoHdbFGrz5x3EMPy6ikMlibEQnyQBOXhcx3Ev3J3E/506ycvZ2CZMqOU1iKInxZxWZUMZllyHkyEz7mvvzln1gNsslpORawfVcCrGHWUznsxhPXdSD52yTcLyqQjWbkn9IL6hc00dGePrUZYsMe+zojmJs9TeebRL82hhHT68aZ1R8owa/sebq/9YOR5MSINZ+hlzJfVwCr5hGTy8lWYkjll6Q2yvYfUKirozx7jA6e41kMvRCwLyHajTPaxvIpaLo7E0i8TBvJFlxm4Z3C4gF43iuXxh4LvMpE2ACTIAJ3D4CLPBuX5+wRUyACXxpAp+2kDO8J1+6eq6PCXxpAtb7QxxrkayS9IxpN/GXNubS9Z1iPZsEvaCgbKyBYJfICkvnk+UW2XTt8r/CPo523cbBVfYqNPY9NEr6Ng5NHuZLCL/WtbnHfjHi92zT5zWsz85gXSWxarp8Ex+49uH0q8D9osnvLvqcXg7e76XM0zPqhWW7uy93zeF5cXsuVwPffVMEWODdFFkulwkwgTtB4KQ8hURvFPfnnTC4O2E4G8kEPoOAvZXGUBKx3ijGilvXvvfkZ5h38UdbTfZbfaZL/NL7OOp6PT+vsleh3vfQU9Q3cWrzaNd3uqVt7nEEib75vJ/OGuXz7ry2665oAr9SLyqoTrGWDuH+coutd/yKvsTnDs+L2nOJwvnWGyXAAu9G8XLhTIAJMAEmwASYwI0RaDXZF5+12nvSmKRaVZSextU+klHc16HKpqFmOb57QwL4VEUpl0JPL+2B2GWXJRIhDS3hSJcptvPox/TfGHsVAjh7u4Ax2ufQ3OdSP6N/2u302RdR30c/hYDQ+0/SPpZhJGb37D1EbXE/GEWn3ldTPOPe35P2Az0T5crtY3R4vF1Vq707Vbhxy71F/fY1NQWP3U7iQuHktGdnHJ2RJDIvlYgx+4WuGftTOoJEhVFTSLjYK7RVH+9hXuwPGRKh/sL7S9mJ9b6jJh+70ZrvBVi14nPi3YfTPX7Ey0YxFuVYbbk3qG2L9GT3RELooFDrn/Z8x6JOnKXLe/7WLkQc+LF2eBrfHfejfHZLCbDAu6Udw2YxASbABJgAE2AC5xAwBIF9p/is1d6TziRVZJR9sCS9ln6JZHQ5bfeGrGP9xzBiRblnpNiTMh2WmVaFoJNbsJBtIplOqz0ZzX0uKZHQD0Vse9du6naKDKjOFhf2voh247UA6UfhtcoY9W4BiaASJN59NUXiIromE+9kXlHFJOhov0/1DG0TQwmodEivqstv706/vR397ndtYaLb2QCOXy3JPT+JXaWIPp1ASfeL3t9xfw7DQblO1xEkFnaL/U39YmcGtnl5PHi+fOwHIPerDOE8VhdqL5rHj0yqJMdqy71BTVNcSaKayyrpsaju68ttyDXXrjL8WTs8ne+O51E+vaUEWODd0o5hs5gAE2ACTIAJMIFzCBiCwL7T+5l9bkxSRWKaEGKPZ1B645Ml1H6OSjaepVN9rcWegqgUEfhhDgcADp71o0ckb5JJgMZfnLr2ZDxaTNpbrUj7ayg90OLBbpFTX8NnX0TjVpdgos8ND1nztiuyvvFyHcIWctORoHu0hFIhLESMSHxF+36addCxz96dcm/R5r0dfe837LO5UqbdehWby7SlyxI2Xy/gvhJxrnuETU4bbEFibSFH2YTfGUZTv/xiwfGoiktugdeOj1HSxVj58THbK7L/OoLdqcMz3rzjz77RuK9VWfZYNO6znzUOfFjbPH3rN8rgw1tFgAXereoONoYJMAEmwASYABO4MAEttMxtR7yf2eeeSW7Dwkm1glIhhY7IFNb1JvK6cvs5+sDzrL4mBJ57T0Eh8PT2HCSWaKuWKm3bobbwMCb4u7NhBEam3PtSzs5gccezX4uuT7WzaV9EbTP9NMoXHxvnbQXM4Rz6fphDaTEJkXBnp4iOzApKP7YQnPDfu5P2Ft3MhXC/ZO7t2OZ+wz5bvFkyLHSyXIPVAM5ekwdPZdP1sCCPGonisdVTZ3uRE9rrsR9jec+en7MbODLHCq4m8HAuqwu2V4gyz/gRneYZb97xZ/e3cV+rskjgibFo3Gc/qw5EWG0YrVizwPPCujvnLPDuTl+xpUyACTABJsAEmIBJoGmyb3jX9ETevseY5Oq9M6ksscdmv9zf0Lds41m6xy5ThsX1FSrSw0UZSdNhxJ7pfSVk6OPwSAodOeUFMwQN7e3Y94Ox/yaFi1ZPTSvksa7P8tkX0XzCKF98bJ5799WkEM3IFNZO6E65H2dAe75EiCntLemsN3Oqkfe23KdUh6O69nZsc79pn26nEM5xZz/P2orHgzdq7xlJW3kMB+Uekk2CxNz080PVyRxrN8Qt8Ei4ufYddfGxH7oAqwu2V4VomuPHDNF0Qko94882xfy83Vg077MflgdCGLZm3cTzzmTa9bTxOzxlgfcddjo3mQkwASbABJjAN0FACwIt5qhR3s/sc2OSKxJgRNFDCTgG4hhrlUXXfo4KNZ711qGSrHR2x2VGUk/CFpFsJdiPaZ3YwhQ0oPVPRYz1RtVWD6PIrR42byyvbSGB12pfRLMzPeV7PXr2vpoDUfTofTXV8xRSGhhaUF4u6YmjZCsnJl91b7u9O1vt7eh7v2mvbietwXuZx/DAKDLTeWSepDwevDQyuZTYG9Lcn9IRJBTiuYfFpzL5jdhS4/Ectj+YoOjYwu6zJDq6uxArykQ07fiYT5/Hyre9MPfhrNmJUWj8iLFoJFm5nMBzErY0j0XP+DUbQmPQh7XDs/3znuL49BYQYIF3CzqBTWACTIAJMAEmwASYABNgAkyACVwHARZ410GRy2ACTIAJMAEmwASYABNgAkyACdwCAizwbkEnsAlMgAkwASbABJgAE2ACTIAJMIHrIMAC7zoochlMgAkwASbABJgAE2ACTIAJMIFbQIAF3i3oBDaBCTABJsAEmAATYAJMgAkwASZwHQRY4F0HRS6DCTABJsAEmAATYAJMgAkwASZwCwiwwLsFncAmMAEmwASYABNgAkyACTABJsAEroMAC7zroMhlMAEmwASYABNgAkyACTABJsAEbgEBFni3oBPYBCbABJgAE2ACTIAJMAEmwASYwHUQYIF3HRS5DCbABJgAE2ACTIAJMAEmwASYwC0gwALvFnQCm8AEmAATYAJMgAkwASbABJgAE7gOAizwroMil8EEmAATYAJMgAkwASbABJgAE7gFBFjg3YJOYBOYABNgAkyACTCBSxD4sIKx4ChKNfczu8UQAoUK8HYBiaGk+K8nEkJHrzxODM1ht7GHQjAEus31b6eIQLCI7Ybr04ufGM+f7SxhenkPZ/S0j60XL/ga7rwNNrRoxq3hdFE+4r4wegbleIp1d2E4t4KjTy0ad4MfHW/MYHrDM/gvWp9oQxzz7/QDdaz/GELPs0P9AazXeQQin/FdsEvig69FgAXe1yLP9TIBJsAEmMA3SeBoeQKJx0s4uqpQ+CapXHOjfCbktsCzqztF6VEI911K8OYF3slqGoEHKzgmO3xstU38Ege3wYYW7bw1nC7Kx3tfo47NXBg9s3stWndzHzWP88vUVcXikPGdsLaQC4YQ+MUCjlQxu8UwApktWJcplu+9VQRY4N2q7mBjmMD3TqCO4+ohSo/SKB1WcfzRew6IP2zBEDpyxh8f8Uc3hMCjFZxcM0LxpnR2Cbv16ypYTjjJU7B70SKFZyCEQCSPTftNsS4njdKHixbU7j5dXggB+mNv/ncDXNtZ4n9N23j1Nl9/fwLCCzE7g/X3ZLmF7UIXAt1FbF/H7EiPbbM/1PHY6qk/qgtekd+nq/O8YDXXf5t3oq1qaJ74yjFzaYHXqGN3Po3YQBKJgSgSWcdLc/Z2CZMjccSG4uiMJJF5qTwpyoP38q+ySPSGEYhEITyGvyVvYxzjmQnlUQwjMbvXPHluU6do14MpZB4mEesOIVYsY/PZBBKDUXR0j2KxqoWkUU93FGPzh7IeD6+TyhzGeqOIDUbROZhF6Z0F7M+hL5jHpj1ua1gcCWH8xSnQxjY0aljLpSSr3ijuP6vghF5uWFWUnsabP1d9dfLyEpwE21FMZkeReFoWv+dbtgHqb4ThnnWNiZMKnqej6KF+TWWReaQ8voKPwS7i00cejtQUW6S+30IhHUdsMImeSBfuu9j7lN04xfazNHp640j0drnGmdnniYEudI7ksV4DduflGAh0x89l4ffFO/ipH4EnZelh3imi41EaYxHtET/E83shjJfr7fvdr3D+/FYQYIF3K7qBjWACTEAQqB+ilE2igwQcTTp+/Wv3+WHdFniBYBhjq2piJf7o3ozAE39kg9c5AdYi5QoCj7ikV3AsPEO6nOuyzcLx2wq231SwVkgKgZcolMX59tta82T0qwzZz2/z9fenmuBRyN/ODUCxath9Q/1SRmGIhHcShbLsp92aPRO/csU3wePKxlzmwRYTbXpctMeY3AP+As8J21ThmwNddogmTdqd75qF3WIcPYWK+B4cv1rCZlWytypF9AWzEC9ejBBNe9JPRglb+1F4rd4SvVtAIjiBtY/uBrerU7Tr0ZL87leXkAj2o/CGyrOwmQshUNxrrqe+hVwkhNxry+1FPJxDLJJGSbyQAKydImLCHkPQkWkk+NRLJX/biE0/YsUKzuj3UqOGUjosPKYnL8iLqWxu1HG0X5X3GM2+MCfBNo35Q8XQtw3NY8AZE7J9wz8fwlK2LroE3vl91OSNrR9i/lEIsZ8OYe2voLSj7KtJUS/CINv0/8FP8aZxpoWX7vMj9TU/+jmFwNCS8LI5bQLQhoWB2n1Ioi6YF+HIJPYSP++JcSREnbA3LcKf/fvdXRyf3T4CLPBuX5+wRUzg+yVwsoHMQBSdkTA6e+PIrKy6zzdODYFHHi35R0j+0TUEnnqj3Emejgi9xd7DWUOLA/WGWkySQgj8uCHeYoqJRlBNhlQPiD+ihueksKPLSCOTS6GTPFv1PSw+HRVv1QPBLsQeyresoohPVZToPlGGXquhy5AC75gmkkF6I7+J//KEPD8TWPN65MTkRnvVtLDV5SiBp98ER+i+MHrSc9gW7kznPmEz2dKdwvMdf3GgWZgeorO3Cxgjr0QwJN4kr4nJYbuy9TUtZGVYnPSy6msGR+UhoPVSxHE4V1ZC1vw6OM+R11L2TxKT2TTEc5EoJl9I0W/tO/Z29KaQW63iV7Q+65z+fCXu0aJZ16fa0ILxy5/TrjKJmbTrvH5pb7/ZanmsbdG2AVDjIvFjVvRN4e9q2CxOSO8RjYHBCczvq35uYTuND9NWOdE3XyI0W3FrPrkGgefSgdQwW6DJELbMK+M7UlvBfS3k6lVsLs9genYJm68XcF+vBbSfN7w6VK7XVu+5gNq+TtFP2mDP8/Y1z+dU7HbBFH/SQyO8N3lzAWINpQfSY3NWnlAiwsJ2Pow+EXrYxraPFN6XNNZzAagUZbjfhzLGydv4eAalN83ijuxrFnjai+ThZrCl59q1weYhuBqCr76ByeAoFpWwpcv2vV523nNVluxLZw1eYmgUk/PKY9k4xe7qAqZnF1DaKYuwR9Fl3rLsc+kpy73RhQMQ40yKf9s2fVlck99/81o7FvrRpp8iLDOK5/vUt/14vg+cvZwSYZnH9HNoAUeNNv1uR5I0lcwf3BICLPBuSUewGUyACUgClnWK9WwW6x8s8ZbVey7+sAVDyBTozXkIgYEZ7FbpbakWePKNciAYR+5VFQeLUkDRxFsKl7DwtGgRExAhSXKReSA4hXX1ApasOXtXwfwTEgXSa3L0UU+yw0hkl7BJnq0PZeSKKzh4X8fxzpy0Q4hGKpMEURfG57ewuZxFIjWH3bouo4hN8eZcT6jrWM9G0dmbxbrnzb6eyAcyRRTukT1xTL+tirVFAeVdpDfBJOyGZ8vYLs9gmITSwBwObGErr20uTkluaRnm1GrcaTa2wBMTErJzCQfVLeQGQgjcK2LX0m1pVba+1k7gORx/S2uWyCu7eIijV3nEgiH0Fb1hbLpMY5JD4jizhM1yEcM0BiIz2IWcONEkZffjKQ5W88i9qF2oP6UI1CJK1yfboBknCiuS8WAWq7/asz2e4z9XQF41OUZlGfqZ5n7R4qqV/a16RduibdOChAT7KJ6XKzj63R6e5xawXT3FSbWMHI2Ve3M4EBNiOT5M20mk27ZWVjAmxkwRu3dh8iYm62aiCGImvVl9RrKIdh48rZds2raI2MN0JIThpyTizP+WsHtKYyuMyXJN/H46e02/h5QosZ+/hHCxK29T50dDiND9tkCQD9uTfc/ndJUEnuBhXGsrCKwKcpEopjfKGA+mZOgn2th2VMZYsB9jeZMTHW/INagNCyfVCkqFFDoiU02/276owDshW1PXIPAMEWr3Xx1rT0IYfkYvEyk6dUn8Lbh+gdcs/tr2p22f90D+zYtlshjTyVTEGMkik1Fjpl2/e/9GeYvn869OgAXeV+8CNoAJMIHLENACr7Ajw6bIIxNLp5HQAk8vGFeeOUC+hRQJD5TXru+nDSmO7vULsZN7tSWy6mlvnmmPPQEWXjU9ydaihf6Qr2BSeLbC6EmlhDARXioxAQ0hYK4VFAXrMsLooAn1vSK2z5tQi4mjfBOvvSyBgTTGRMgeTfi1oJHhO1TN0SKFWfbj+aGuT9tseNIaFs4+1uV/dcdb4RV4TlmSjMiwJrIQtilbhcY5aw2NepuuqT5SYkRP1JszGur6pMjx75tTrKVJXFOfTKGwvIUjJdz9n5Ft87/ezFg+0Ryi6ZTR/IzJ0rmPStJt0/2kS9c/9fVmgWcL8Y8VFEYozDCEzoEUEuJlAJXXbIcuVdqgxiK9LLhiYj5d3pf7KV+g9GQ25HovknfvFsRaN/JGOP8kt8utwZMviXryW05IYb2KI/KIa2GpEw4Kr8p1CLw2dZqeJmqYIdboVPQhKQnxeRQ5HQp6UsZkpB+FSosQTaOvxe+UyBTW1ALmg2f9YgzROmcRdol2tim+YhGgov6himP6nVbbwtpb9cVrVFCg30euvrmEEDbEs6iFwhJ92rA7G0bgqYzMoJBROwwTMkQzMa86z7zmYeplrFrWxN7+XH3HJjfM9qpMrW3KFi+AHumwe/k3rePHshjTol8f6GRNFg6epcQ6cwrRt/ucDGjDAh8OceCNCFFG69/zTjIV9Xs4GFYZZtv1u9NyPrqdBFjg3c5+YauYABPwISAnpGq9E4WQjBhhdxQyKf6YGp+R8BP/GRPdgbgQYmOrG2IxecdAXAg9e6Js1C3r05NqPcnWk3Dt+UvLt8IUkqSF5rkCT9sVB4nVtv8MgUf3HS2mjLDAzxB4ulxtszJC/+HXPDRzM7yRjsdW/0F5ETWPdiLuAtfsvtJsNHdNR/OXn7ftG1rz82YF8zkdvpkXSU/aPqMny8or6hZd/iJJ89Jr8Jw6mp+5SYEn3uTrtVn1PUyLFwDGuFfrdzRN+unuWx3+a95xi48/VbEmQlKjiNF3+uEU5t94E89cReDJtWSbRZX8grZbeJhHSa3/On6Zx/DAKDLTeWSepFp68CDCEynUPI3SnmdLB++EXyNuUIht6zpFP2mXo+d5+5r4XIYsJyjRR28ck8uHUqR5npEJSrrQMxBFz4jTNmGKWuM3/VYb1p4HRJh6Cj16K4rHc9gmUSGSjqiEJgNxFSpvlEmHF+XkFXgU3ikSxbRoQ60sXrp1UOKSVN5JpEL11TbPbUI7AAAgAElEQVSQS1GkhOxTd5IVwzPn4WVb7fc5vWDYX8D4QArjhSIymbSIKGjvwSOuKslKdxSx3qjYcuHAfBn1KItcSib66UkVsanEmvV2DolIFzoHKJLCj0Ud65kwOuyXnXYr5IF64al/z9OH8neIWlNKH7QZk57S+PSWEWCBd8s6hM1hAkygPQE9IdWTaVqzIELLbJEi39IGBrIo7Z/i7EMV26tlHCgvmX477YQ2yrfVFIZpvoTWVsj6+pFbXMHmey0wtKBpI/AgPQz+IZpZbL7fwKTtxbtAiCYlUqB/KpGBFFxS7PiHAnptNoWWbqX7pxYs+g+/9SaPDhH+WZGZTffLKL0iV0+7ssmLRkItjszyFtZmU2KtoXsNnuYo1/sEIilMv6nh7GMNB+UVbDZ5k3R95wm8U5TSSWSW93D8sSZCp3T4bfv+BMTbfxXqSmG1FCqqvZCasTfM0eb1bAXrOzoR0Hn9osWVvK+ZpbtPnOv6fidEU/eTv8CjiVu7EM0k5g8P8ZxCbw2viNcCPr/lBNqIj8tYTh76jhHtObrMk7f/Xuv9ofQukqn0e/RRCGO31G1tC/fbj5UtvIUEWODdwk5hk5gAE/An0CTw6E3uC7nOzt4mQb9RJvFEiU8eF7Gust7RejZKaqKzkTWde6q2Dhdwv1uWk3v9zx6PlXojLMLiKLHJqFwHprcVuECSFVrYLrKGpn/GzxPnJFnRAo9s/FBWwlZN+PWbYNHmVklWtJi6vMCj6o5fFTEusgzSptEpTFLimrYCj7LzzWFYsYs9nTDWSWqhpm3Sb4onVLIaGVo5rzPS2X2in5NtlmNBCx59rYhdStiyPIVhlRRGJFlRqezP70/59l+Hd8owWGWnH+MPG8gMypDQ4cWqs66N3rb7PWN7z1rYb7fXPNDt0/c3Czx8OsR8OirGU+dIGsN2iKa/HS6GItSL1m7ekXV4Jh4+bhM+eFE4p1h7Sp6/Uczr0MqLPnpH7rO3VhhKCo/ZWHGrRTKn29EYFni3ox/uqhUs8O5qz7HdTIAJMAEmwASYABNgAkyACTABDwEWeB4gfMoEmAATYAJMgAkwASbABJgAE7irBFjg3dWeY7uZABNgAkyACTABJsAEmAATYAIeAizwPED4lAkwASbABJgAE2ACTIAJMAEmcFcJsMC7qz3HdjMBJsAEmAATYAJMgAkwASbABDwEWOB5gPApE2ACTIAJMAEmwASYABNgAkzgrhJggXdXe47tZgJMgAkwASbABJgAE2ACTIAJeAiwwPMA4VMmwASYABNgAkyACTABJsAEmMBdJcAC7672HNvNBJgAE2ACTIAJMAEmwASYABPwEGCB5wHCp0yACTABJsAEmMAtJ7BTRCBYxHbjS9tZw/rsDNbfy3p3iyEECpUWRtSxmQ0jNl9tce0LflTfQiYSx/y7L1hn26racPmwgrHgKEq1tgV8gYttbDyv9ovybjN+jzdmML3RAsIFy/Z9vp3t9T0szi5ht043naL0KIT7X78j2lnM184hwALvHEB8mQkwASbABJgAE7hlBNpMkG/W0j0UgiFoTecv8ABYdZxZN2vNRUq36nVYX1wIt7HMj8utEXif13cX4t1m/LYbUxcpu93zvr3iYs8Cz5fTHbrAAu8OdRabygSYABNgAkyACQAQE+RRTGZHkRiKozPYhfEXyuvROMX2szR6euNI9HYhkV3B0SeiJieusSdZjA8lxbWe9AIOxDUAjRrWcinEBuhaFPefVXDiEkZ7mBd1hdA5kMRk+RRiMv1gCpmHSSQGuhDonsCaMMOYJFtVlJ7G25QLVzmx7hBixTI2n00gMRhFR/coFrUj8FMVpVwKPb1JxLq7bBvPyhMIDC3hSA8Oq4JcpB/Tf+P2ip29XcDYQFww6xnMovSuWYF629Q5kse6Qmteo/bDh7WvPW8NLrBwtJrHcG8UiYE47menkDA8eH62nr0pYvicNpy9XcLkSBwx6q9IEpmXsgGm/e7+0uCccSI8WEL4xDGemUBiKImeSBiJ2T0QtZZ2uISS0b7BJMbM9vmM39156tcQAt1xJJ6WcWKaZZZ9iedPKnMY640iNhhFZ6s+P9lAhsZZMIyewSSeqz5yvidhdAzOYFd/T96XkRNsk+jpHcXzyqlpJR/fEgIs8G5JR7AZTIAJMAEmwASYwAUJiAluGotVKVCsV1kEfpjDAYCDn+LoSK/gWIgzC7vFOAJPyjhTAq+vsIUzutaoYzMXRiC3BQt0Xz9ixYq6VkMpHW4RptbCg/doCUfCDAubmRB6nh3aYpJEwsmLNAIPlqQ9jTqO9quyDqOpQng8UvdUl5AI9qPwhuLlLGzmQggU9wDUsf5juMnGPqpPCLqkLQStN3l0jCzh6LeGwCOBEEmjpMJLrZ0iYj8Use3ReNoW2Sbg6OeULR7ltQUciFC+Nqz97GkYAm9/Dn2RPNY/ShAkmPq0wPO1dQ/TkRBybxS8D4c4+GCAVIfHr5awqcdGhcrNYvOTEtIt+8ssw7BRiKp+FF6rBr9bQCI4gbWPPnYYIkz0gV/72oxfwVi7iE2zjLLlC47W49/1/OEcYt4+F/abBQMwy276nlQxPxTCeLkOWHso3IujUFE8ajSmbkNYrac9fAoWeDwImAATYAJMgAkwgbtFQEyQjTV49vkhnt8zBAC1qraC+2JSa0zcdWsrci3frrWFXDDpXqtG136x4HjFxDMtBJ4xGXcm10ZdH8oYJ6/c4xmU3jSLOyrWec472Tau1TcwGRzFohJowhyyUQvbZ/3omZVCcO1JCOMvTl0T96PFJAIZErP6Xw2lByFkXjmfNNlCHwh+aZQ+GLaIItqxBg5a2WOs7zr4qR+BvLF+0RAZ/rbWsfssiY5ICpnlMg5qbtt1y1CvYnN5BtOzS9h8vYD7Sji6OHu52w+bfWcIZLpu22i1tsO+TuLXv31SoLUav17GtlFG3dqDff7zTTZA9rkQa0bRTrvoQ6P94h7n3HqdR2BoAUeGZ3u7EELsZ+1iNgvl469JgAXe16TPdTMBJsAEmAATYAKXJ2ALOvWofd5OdDgTVbtCEkj35nDwuzLGgv0Yy5MoMP/bcE1mgSsIPKqsYeGkWkGpkEJHZMr2Wmk7XMLDEAl03b4mBF6qWeCR/TThFp6/IrarSxhWHitz4r47G0ZgZMrTvhks7ihvjDLGrk8bZwtkwxZxrR1rH3sM8SDs8RF459r6qYaD8gLGB0KI/UQeU+Nfg+wKY7JcE2sPz147nkFv27znshRjnHj6wuQp7vXaYdzfrn13VeAJb/S9NHKu78gMpl+ywDNG4K04ZIF3K7qBjWACTIAJMAEmwAQuTMAWdOoJ45xCNAOP3CGaHT+WcaLCA3vyOkTzFGtPw+grVGBp4WEvdiNvTRXHet2RbdgVBF5tC2tvlYhqVFAI9uP5vl2gOHAJDUMk0EXnmgzRlPbKNYMURhoTIaF0Zw2LIyEMj6TQIcJOTY8TQCGZfT/ksan1HIWLVpvXT4n6HiwpYWvh4FnK5unYIu33Z+1jj+ZcqkGEMAazWFf2mCGa/rZaOChvqfBb4Lg0qsJvpT3i/0IIxzGvdZ8QqDKM0Gu/91yWchGB52OH0Xft2velBB4oRDOYtjOTirDcyBTWXIv73OOknQdPC1zza3JSrRleYaMf+PCrEmCB91Xxc+VMgAkwASbABJjApQkYgk48a57rxB/dUcR6oxjOrag1Y3Linvgxi7FBmUgl9nTJXk8GShX/VCYwoYQaicdz2G5a36VC87q7ECvu4VeebRIcwWCIhPdbKKSj6KHkLQNxjM3vtV6Dp0M9DZFAbXPKBKCSrHR2x0XbxjyJYERyk2A/pt8qop6yjl8VZcINat/QKHKrh61teZRFLkX2RtGTKmJTcXDZQlX4spb1N9ljCDxaX3i0PCWSxcSGkhg3k5AAaGmrVcfu8pRMzDIUR2wkjzUzZFU1+/hlHsMDo8hM55F5krLX9nnt957Lx42+8/DTAqf03scO1/0WDuYnWrfPHK9UqXFuvZ1DItKFzoEids0IVLNs435hs3HufV4mWelCD/XlSB6lQ63wFSzx4xRrT7rQ0R3F2OpvPNskGDwouYxIYBMVCVnoezLuGYNmqXz89QiwwPt67LlmJsAEmAATYAJM4IsRcE9Uv1i1d6yi1qLnjjXiNpjbOMXBoeMhtSjZS8RYN3cbbGQbvlkCLPC+2a7lhjEBJsAEmAATYAIOARZ4Dgv/IxZ4/mwudcXY0oK2u+gZmcKiDtW9VEF8MxO4PAEWeJdnxk8wASbABJgAE2ACTIAJMAEmwARuJQEWeLeyW9goJsAEmAATYAJMgAkwASbABJjA5QmwwLs8M36CCTABJvBZBE4OKzhSm/s2F2TheGcPx+bi+uab+BMmwASYABNgAkyACbQkwAKvJRb+kAkwga9FQKz/6I5DZLETmd6SSDwtg7I6W/sLuN8bReLhEo4+HWL+oczkNb1zeTV0trOE6eU9nFFD61vIROLuTY6vCkBklZsQGe5iA3GRwe/ITLUu9mjKYpM+q61gLBLC/VLNqe1jGeO0kaxVx0G5iHHK9kfrNwYm8LziLNjHSQXPH9O1OGLea95y7bUgdG/8QlnPjl9mkeiNI/FjGceOdZ93ZGaBo4yFs0vYbZXQ7aq1mOVftYybfK66gISRFv4mq2pZdqOG9WxSZHOcfGGMuZY384dMgAkwASZwVwmwwLurPcd2M4FvlID/Av9TrKVDuL8sJ6Ziw9UHS/Z+SJfFcbKaRuDBii1erHpdbIp72XK89x/N0x5cSzgSmtPCbjHu3qdpfw59mS1YQoSF0eEReJRWPPFzFdb7FUxSCnft6Xu3gOGg3MsJjSoWR8IY08JQlJWUArWp3DrWM7TXl977qwbaO6vP3jvL2wI638N0JITcm1bXPuMzU4CZx59RpOvRmyjTVcHnn1gfL/8y4vNrVSW8nUFHMI9t2hSb/zEBJsAEmMA3S4AF3jfbtdwwJnA3CbQWeKfS8xAJoaOX9m+iPazCCESiSAzNYbdBe/MsYGyAPH9x9AxmUXqnJtJ6nybyRg1Ekciu4O9ekHfKeP63Kxgj8fT+EM/vhZB77UzCj5dTQqCd0P5L82nExF5WshyXZ07gbpGl76SMseAE1pRQO3jWj8wrC3hPmx8fevYbqmPtiRJq3u4TGySHUdgBaPNab7rt3WIYPSTamsp1b8wsiqWJ/g9zOPDWIc73MD8UR2cwhM6BJCbLp2rfozhi9HkkicxL5f1pwZaYePvQPtcC7DcbyAxG0REMi72U/vTZBAJDSzjS9lgV5CLGXl70+U7RsJk2fA7J9tI1sbFxGqU96sc4xjMTYoz0RMJIzO7Zm/DK/aCiiA1G0WmMEdpgebjV2HlfRm6E2p1ET++o24OqbRVtMuqkfaTmD2WdYm+qUUxmR6UX2tirSjB5MIXMwyRi3SHEimVsPpsQ3tqO7lHojYTlnlPN7M3nJ//XP0VfMI9Ne9jKDa/HXxge37cLSAx0IRDsQmxoCmsfAD8e1DT7mvl9MuwXzbfPLRyVpoR3WHibH85h27uRsubFP5kAE2ACTODGCbDAu3HEXAETYAKXISAmrkK4KSFHYi67gRPXBrmAywNHk+xIGiW14a21U0TshyK2LeDgpzg60ivK02fhoLwlvGtNzyvvmBB0uS0lCmiiHBaCj+43yyHPXE+hYosH3UYScIFHuj7g5HUesWBICjMzPFM84BGEOjyzhYdF7KF0r4jtT4D0XjreRypKtOfRighlhYsVicYQ+mxbLRwtptERTKPUtImzboVbFB6/WsJmVaoHYUdQhpj6sbUFnSrOPtcCj/SheSwEXdTenFlsjjyyhCOTg7hHhdGSoLvXjz4lUq3XeQTofiHU+1F4reI+31FIpBLXh3OIeceIuObxVn44xAFxsfZQuBdHoaLKEp5R5UHVmOinaIdRZ30LOfJ+0ksCIYDSmNcbC9uCSIngR8oDXV1CItiPwhuqy8JmLoRAcU/U4sdeMH20oDbp9gg68hJH8jIM2LTVqJ9eErTmIV8guK7tl2X/m89Tufr8d/QSYxSL6vt3Vj3E0XWG3ppt4GMmwASYABM4lwALvHMR8Q1MgAl8SQK2GGiq1C2GTIF2tJhEgMIe7WdqKD0IIfPq76VHrkWoofm8S2yQyKKJP3kgaKJ8bwa7FBI5ROU5NdD6uftK6NjV0sGnKhafxtGp1hGOz88hE1SeNx2eaT/gbpMOz7Qv6wMhLhyxcTmBR+pvC4VUFJ3C+zmK3E9F3L+EwEO9is3lGUzPLmHz9QLuCzGsvJ0t2Hr70D43RZ15DEAIYyGsPWJFM1DCh9YrkqDrKKxg8ZEUfOS9pLBWVz/Sc0YdBz/1I5Cv2KUBcoyMl0+x+yyJjkgKmeUyDmpKyJJopLWQhsjcLoQQo3rMf0Yd+mO6Twg0LYB0Gca5zYQe8pThutaSfbOXVIhi4QW1sJ0Po29WCkRtk/hp1O/Po47ma6oU43l3eadYe9KFwMAEplfbJRByWcMnTIAJMAEmcEMEWODdEFgulgkwgasRcE1uXUW4xZAp0HZnwwiMTGF6lkSI89/izq8vL/BsIVEVE2UhHNSatOGnTtmyniXs6jVyLluNk/dLGFZeJDs8075stql1eKa1P4fhSByZspEUg0I0g0XXWioSOc66OrNcuzL7wHqTR8e9ORxo4WFf0QeGB094HcOYLNfEGsWz10X03YDAg+JU2vDxPgE4ezmFwJMVlHJhFCrSaxn7eQXP76mwVo9QMoVTs2jRAk+5mj7VcFBewPhACLGfDqWX9F4aOWM8iT5/eTGBJ/rCVxB5BJrHbvs74Mve8zx1m/aCbtALipQd4ql7VPw07GnHo/maKsV43lsenVsnVWyvFjEcCWPyJbvwFDX+wQSYABP44gRY4H1x5FwhE2AC7QjYk9umm9yixRR4FJLZ90Mem3pO2ajjqCrXH1EYoRMyKUM0jxstQjxViCZVKwTQUArDET1RpmQp/ejJq0QldFO9iqNW64w+HWLtlbNGbTPXjw7yTDWFZ1IhRptahGcel7OIRVJ4vqMbpqCIJCshT5KVlJEF1CiXHqnRej8tZKqYfxTCsFrkZX1slVzGEHhifVsc84eqbuG5lKGKfmyF4H66ITOUNmpYfBRCgBSZKWTMY1G0DCUNBEMY9nrJVNVyrV0IAe05FaIwhIAWq94yzXMKSSSvpeoaEcYbmcLaiTMmqJrj0qhMiqOe1Wvh6NpJtWZ4iZVR4r4ocjos9KSMyUg/ChUdomkIcUMguca5aScM8daGvet5ZYrwggZDYrydtRLvRv0iRLMlDxWiaV6jEE0KvxRJWqawrobS8XIaAXrRYNWwWd6DrpM8mM7LBmXcTf8wGZrZSo3MoblXdTjZYfOYHAwhs+H5bl3QTpP/8cYMpjfUwDLrvmBZV7nNacc1Zrm9iiFXeeY6sxYbY9rsE5dZdsblKczPZ9ExsOCs93XdqE7MseS93u6a996W5/r3nIoSaXkPf8gEPp8AC7zPZ8glMAEmcI0ExB/py67Bo4n5qyLGeqMiIUZiaBS51UM54dSJQLqjSKhtCw5oTvehjPHuMDp7dXIOY32VEGMhmVxFT5QbNWwW0+ihZC20LvBhHiW9tspsv9iSYFQlnEg6WxI0hWfSQ44QawrPFJPpEAKeLSPm36rK1DYJtO1BYnACz98YCTWMcsXdrnsNNiIBTAhjq+az9IQh8IjtyzyGB0aRmc4j8ySlPHgA/NjWypjsDaODWKXyyLQSeJBhfR2UlGRVTo7FWjodHqua6f6hJkd2OK4MnbXDEb2TL8+5TBzShZ6BKHpGVP816thdnsIwbb8xFEdsJI81vZbs7RImR+RWHNTn488qONHjQRsm6khiMptGYpCSscQxuazGnjH5FLcb567JqMdO85ofe/MebQrUWr5pPUbsC+rAqJ8+aclD3Wpfo204bFY1rP0YRUeEEtWkkMsYAk9/N+j+9ML1bn/hbUercw9DO1upK3OoZ73lp1YvN1oV3vyZyd88pjvtupsfu6ZPPO24plK/ZDHXlbXYXgfaMF6MeBriyrjcsHBWN0LtPfeKU89Yct3S7prrRp8TeikVmULmaRgJ8+2Rz+38MRO4KgEWeFclx88xASbABO48AQvbhRSe79+OhhwtpqS383aYczErPnfCd7FaLnSXWJvoTU5zoSfv4k0WjlbzUpgPxHE/O4WE9sJrIbtjZg6lpE1mdtg9VwZb690KckrM2xlTdTla1BvnWtTtzsssqOJFDO3XadwDennQMvPuxbKO2plMXVlfm7Pc2r13kUyzNcBpK60VNrLDCttV1lfKuDpQxNqrOYxTFtlIF+4vq/Bk33bJF1axJ1nxDGUq7hicwa65DygZa35nzDpF/3RhvNUeje+3UEjHEaOXKGSLK1Ot9JLrPrF50EsMsZ+nypj8tIxdc3ucRg1ruZTMjNwbxX39Ase0D23G2ccKCilpU6w3icxqtdnDbxqj1hpTRMcJhcn/QOu71Q1WFaWntE8pZYg2bDGfVy8Z5T1hdD5cwAGxFfYamXw92YPNIvj4+yHAAu/76WtuKRNgAkzATaBxioN9r/fOfcsXOWvs4blKx6+9Z1+k3uuoxDUZvI4Cr1LGKdaeyq0c5nUo7lWKuUvPqEyh62oNLG11IdeGGtk9afJsCi6XZ9rxnuPjBiYjThIjEdJMYdGuZ91lmWLCPDafoTDylpl3hef8nKyj7bKcutphdNpFMs2eettKGYj75Use0d60yoaqvOOFioiEkN71InZJNPm1S0UOOHtuVjE/FMJ42RMGa35ndJ06S++rLAIttnCx9ldQ0qHqlHQqqDLqGn3k6gcDixnO7xzLsPtYUbYPDbk/KCVxcgnQNuNMhKLrxE0X+V0q+kdt/6KiRPSWPG4vYx1H+1U75NluyqdDlFZVKDTZ+0glfRI8jUy+ZvZg+2E++N4IsMD73nqc28sEmAATYAJM4I4TaEoE0yQa1NpHQwC4Q48dgSeS9zxQW1aYXFzPXlbgtcu8e37W0ab22VlfSSy5Q6gdk+UWG+0yzbZqK62ZFHtoutrr8BHl29fat4tEhxBJ4iFPGdpQv76i63Y9+mb1s3GK3dUFTM8uoLRTRo62nqGkuMb9lxJ41hZyQc+eo5UiAr9YwJFhX1M/GNest3NIRMIYzi5hbV8mofJY7ToV7A0Pu95j9YzuEksGQog9nkHpTQtxp0o62VnB/OwM5lf3sJZvsbZZlKX2dVXLQl1G8Ml3Q4AF3nfT1dxQJsAEmAATYALfBgGX94SaZEy8zUm/69gljBzxISbeqSUce9EY4kFcMs5NMWEeO/XJdXLtMu+2yzraJCwuJPDOzzTbqq12Uhyjfeb6YHfb27XLYSpRes8VYL++ossuG9T9kGtvh59J75VVXcLY5wo84UXtx1jemxl5Q+2nKddktx1nZF7DwvF+GfOP4wgMtMtMrNYPm+vLKQzWXHPcsHBSraBUSKEjMgXtndYU5P6gczJzs1VtnbyKbjb56of553dHgAXed9fl3GAmwASYABNgAnebgMh0G8zaGT0/P0RTZT4lLDrrrF/WUE9Cj9YCr03mXVpLdV7WUd+sr2SgnwePsvtuYDLYJtOsCEc120ohmnEjRFNnffWIM1t4tWmXN7lT07kac6YAsctV17zn4mO55+akznjaqKDwuQJP22YmOvlQxbG9pk0KvHbjzNLZZclGkV14AmsfgbPqIY48Ual6Gxixv6pqKpRwFclW9Jija6J9KmzWvhdyf0qdnRiA2G/Tm52Y7jf5Gs/z4fdFgAXe99Xf3FomwASYABNgAt8AAQtHy1OIdXeJzLnjrZKsXHQNHmW+FElWutA5kERsIC2z0lISjlZZQz0CT4bq0bNF7P5tUW4dQXX7Zd41P2+TddTOZGpmfRU910bgKdEQ8Ms062prHD29qq1Urktc+Qm8Nu3SoknvRdJ0roadKUBcdXptcIaptU97VKYwXigik0lj+LMFHonhPSw+TaGnlxLwJJF4PIftD16B5D/Ozowsu7GBFHJir9Iq5tVemo71gNjC5Em5KQuv8MpRspV/oiQyUfRQkpWBOMbmnW1H7HJou4fHcQw/LqKQyWJshEM0bTZ80ESABV4TEv6ACTABJsAEmAATYAJMgAkwASZwNwmwwLub/cZWMwEmwASYABNgAkyACTABJsAEmgiwwGtCwh8wASbABJgAE2ACTIAJMAEmwATuJgEWeHez39hqJsAEmAATYAJMgAkwASbABJhAEwEWeE1I+AMmwASYABNgAkyACTABJsAEmMDdJMAC7272G1vNBL5RAnVsZsOIzVcv1L6znSVML+9BbBR7oScueJOZ5c37SHUBCSM9u/fyrTtv15ZbZyyAC/GtYX12BuvvL98AV0r7yz/e5gm3TTdXTxsTLnLpro2Hi7SJ72ECTIAJMAEXARZ4Lhx8wgSYwFcnYNVxZl3MipPVNAIPVpo3KL7Y4/53nTMJtj5e0ED/Gr7clXPa8uUMuXhN5/Ntlya+fT03J7zcNt1cPe3bd+7VOzgezm0T38AEmAATYAIuAizwXDj4hAkwga9LwNh76WMFhVQcscEkYr1JZFarMGXVycssEr1hBCJRJIbmsEv7Tr0vIzcSF/ti9fSO4nnlVDZH7TsVoz2GesPofLiAA9rQlv59qqKUU3sh9UZx/1kFJ79dwVgwjvHMhNgfqScSRmJ2T9Zv7NskJvEPppB5SHsXdSHQPYG1mixW7mEVFbYMZ7MY0/s2ycvy/2KyreoZjKIjksbiqxXkHiYR6w4jUdiS3smW9tex9iQEsUmuKlNsyntvRrLQ9Zh1DCXR0+1h6cdMP08/W9av94syOHVHMTZ/KDk11WtcA2DzGYyiczCL0jvVu+fy3cP8UBydwZDYs2yyfAo06tidT0P070AUiewKjnT/nlTwXO0vFRvJIlQo0HYAACAASURBVPNI7R1lto+OjXFAe6uJcUBjSu3lFXuSxTjtldUbRsfgDHZ1+aKcZpvajQ3fcWra5OVnjkG/9u4U0fHDHA5EOXWs/xhCz7NDWarYADuN0h6N7VGU3svNo3OvnW/V8XIKgRZ7dZlm8TETYAJMgAncfgIs8G5/H7GFTOA7IuAIvN3ZMAL5imx74xQH+0qsGTRcHjxrD4V7cRQqdXlHbQVjkVGIPXc/HeL/b+/8f+I40vz/R+WHURBIKwadACkjLC83InMjNAikkWwRYWmEHCyyWIduotFijXYi3wd27ZBbgiOELyM4gWdjG10MnHDwBbCXQOIwiT/MJ7HGn/MOEre9R/Q+PVXV3dVN9zBgMF/8WDJ0T1dXPfWqGrvf/Tz1VHZSbRy7U0D2UjXCtygMlB6CaxHOLKJkbkycW0FJCLxmpOdVXU8pLLMH0y+dG/GKh/hL49gQz8gGZvvVA/WzcbRXxTGyrh6en42XEXjNSC9QOwZmU9UIXBrHJtmSH0e0KoEsbbzrY78QdLRJrhAiUvC1j7nCW4VQ0PpSzKE3GEJ60QDKMdM4+7UPd91bc0gFqyFEQ7lr68MIBxPIqhBLYymD8H74wukto3lQk5iQ3GBgORNBY3oRhtr0uf3WOgw1vmOeAm/3PMgmanFOiCM5J8+R2BZ15DHSVo3unJobFienTb5zo1Lmbn7aHPTtr7GIVDCCkac0tWfQe74Z55TgM+YHEOgYx4aY2/J7IQTd5RyK1IcdEny1cuysPvEBE2ACTIAJnEYCLPBO46ixzUzgzBKwBZ7xeBjRYC3ak+OYXi3IB3RXv3WBJx5g20axIcSOLPgwbQo5oLg0gZGhQYxMrmB6QHlxhFejE2PutVzi4VqJQ6pKP3d7mNJKhAIQD/XpRZTu9iFwUQk1YYrz4d/qhl6vdr+47rrmab94KFeCSojKHkyLp3WrBaft6mPiQp6dvZhptXjzc9lI5anuQGbFt126tvZJsy3eRSMFZC8q0VQBXzgEXh5jbdXof2B7olCYwIWqJGafz6C3yjm+5hjpfRNiyFUOixkEhDiy56S8x31u1uQcY3c75nnFzN1srfMy/d2WLwkuZAtibGvSExi7JAXfcqYWUXqpYdUD4GUO3VUx0DsBT++v2TX+zQSYABNgAqeKAAu8UzVcbCwTOOsEXA/POwY2V3MYuRxBoGUYa5p4IxK6wCtOJRA4n0BqaBDX9b938yjlehDoGMYyeeCMPCwvjhB48UMXeMKW+Li2NtD58G+Nov6wXUbg+doPQHphJnD/RjNqUnOOMFbRjqsN+oxEWE1mBeWYWTYC/vx86haerzLXDlfgreB6sBrtV13jPjSO5Y0cuqqc42sKLb1/UuA5ywmBd57mnGtOqpBNElHOP84xdrdjnlfK3CHEqCGLZ5n+voR8uXBlAtlULejdA31HwrcmcPN8THr2rHqoUgMPB2rRODQjwn13eX+dHeQzJsAEmAATOCUEWOCdkoFiM5nAm0HAfpg2VnOYNT1rwiOjQiQ1ELrAMx+A9QjFYr4gBI8QFFdnrGybwsskPG8yNO+cCOdTa82sEM2De/AgvGkxjKjlT3TuvwbPbscUAaKL2oO4v/2mF6YaAQoJpdA89x9RTwgpM9xUhFGqUDzVhhczvRrf9t11i/DPZhn+We4ahWhS+KnSSCJEM9gnvY/79uBRSGYzGgdUCCUZvpXHhvBkFjDWUY2oORA7BVvc6x1Uobr6PKAQzbAWomkLOnuOOqpweBVtb65ZxhrbCpmb89lkZJ+X668Kzayi+ZDELK0TFHOxGgEhVnWhqCxbHcY5Kh8cwKw76tQ0/iT+rijbqo/hWysYoxcAor965l5nJlSfuwE4y23ciiHQb//74n/fGbniy++4++f33dyfXWWzM2/Nod8Mg95ftbtKl21nV+nX8IFjXF9De9zEkRJggXekeLlyJsAE9kfA/g+69HgcvR0hNFKSlZY4Ujm3x4QeVnPobqhFXZMUC/o90bYYuilhCnn9tteFF7D9cgbp/iS6OrREGyq5Rl1DBNGWCLqsJCu28LIfrj3W4HmEaFKfN+8OoL2pXth/IVUuyYrdjiUCqAIlBMw1hOTF9LTfXLvnlxxD1BNDbzKBaGsMjU1xpCbX5Xoy8s5pnB3M9IHz47er7gh6b6u6y12zkqzUo7ElhMaOAWTXlbqoSOAZWL4RQ01DPcKZFRgqCUxjU0QkxYm+p9VXnEM6HkJdUwz0+V5JVmgehJtCch4Ij7E9JyUS97kJymnTo4w2x1ze2YqY6+Pvng/l+qvWHQb6TW+uDOk8N7QiDXXXC9d1szun4Pfe2VZ9OuFmYGXudXphfe6GM0SYXgwZKDmS7vjfeSau+PI77t75fTf3Z5fjxaHHrcbWlueSAY+iZT/aq52yNx/FRfe4HkUbXOdrI8AC77Wh5oaYABN4cwhQaKn0Hoo+U8IXzWN1qBx28hjrOKbkGOUeCMpdO1QAXNkrEdimxDhxsQ7vlep53Te7XwR4ZbM18shejcjsqmaG3Ocz6KeMtVW14uXLzcemKJjZlZ3V8cLFEunj5cu9UjZWHaK0y0rms06eVjuKgbzqNfRyyS+jql4VHWt2RU0W4uWXnUXYkT1WfH+1DLlmFteiH7+CeinlcY/Fbvd6ZWGmZttuG+wXYI6XXp5Zls2x/LayDMMe8+PbP7myMzsyKg9j2UxSVC4LrVEmq68aF68s0MbTCaTES80I6hq0LNCusbTL0Qs7VU58HzrRm+xE9KpMnFR6PIquFnrpFUGjnqn42RzSCZmhujFYjwuU+XjXuNKLi737QabJF1aUvTqCumAM/Xfly1jx/fH6Xrr6w6dHQ4AF3tFw5VqZABN4kwnsvMDDGwlIj1IEjU0JpB94eCBflRElohHbAuRUBslXrXCf95cTceWu7bMZLn40BIq5PoiH/RGVYfZomjmaWt0CzyObrVjvaCY72tnCxmpeeq4dc9MUBfT9dHrwvAUeiRS/coeRjdXGJdbXKk8sCbpz55tV9lbyusqXOuQF8s4ga9fjmy14p4y9gpGWfVfL4uoQWvqa1DL3+LPcywZvgeedZdkey0oyDPvND4dnTfUpNaOyOGtzR4yPte6ZwsH3MybONeR4OYPeoDsLdDNururjSCH57nJzmF7aAsT3IYERMxKC7HRnKn4ng4eUPHl1Alm6h/6Il48q867WN7pU2dwCNh+MYzYvk1wZixmcU+HhYsw9vpeyYf551ARY4B01Ya6fCTABJsAEmAATOFwCboHnFSotQrirEb48iOyCEndkheNB1hYF/sJNmm6LFB+B55WVd9/ZWDVMYquUDB6Sl74tgbFsBjUk+IT9tMZShtd6ZpDVQ0a97KJmvD437XUwcjFzXNP4OT533mOzc7E8oA3eWZY1WyrKMEwh/rvnx26B5y0yZRZalbmY1rKKPUgrHBNXkrDdmZdlMixrH0s1LbzKiUva94HON8ZoXagZpk2fyEzFYq7svMDy5CiuD40iu5RDytyj1TF+lfeD1jzP3qYkV+OYnR/FBdpns1BmHbLqC/86WgIs8I6WL9fOBJgAE2ACTIAJHDYB7YHWVzxQmzsGivlFZNNx1AT7cJ8y6ToeZDVR4OuZk8bb7ZQTeK+ajVUHRXsThnAzO47oJdrncQXpYBLZbJ96eC+fUdWqSYgol1100etzEniUkMcMRTQDD3Rm+vEuD563GLLZuVge1AaqZleWZX0sK8gwrOpwz4+KBZ5a/3whmxfZaMU2JKhwTLwEniPzshR4ci9OyYx+CoHnKieuat8HOhcezo4+Z0bpoUGMLf0kM+bekF57I68lAHOMa4X9UPtn9ubkVkalefLgscCzR+z4jljgHR97bpkJMAEmwASYABM4CAHtgdZXPBTmMP1YhaLtLCJdpULeHA+yuihwCbehWgTM7LuODKyuclZCnd1ZeSvKxkpJWl5q+zhqPEQG26pquYeh2tYiUKX2jMQeGVWtenbbNUvZglWIpmf2WAcjlyh2XNP4OT533iMEhyfL3bZZzIq0zUnEykZcWrDFg3eWZc0W6rvY57FMhmGf+VG5wFP7R7bF0W6tY610TLxCNFUGYrKdQieDEZ8QTb2cmuPa94Fup8zE597RMuNSiHKewkzppUE1emf070W12FLF+eKjwn4IgW6PkdyDlAWe9dU7xgMWeMcIn5tmAkyACTABJsAEDkBAe6D1FXgimUQIjS0xmSHXWmv4AtNX6lHTEELX5J+RvVQNuQ2GMxOqUciht6kWNZSdNa5nYHWWc2RM1bLyVpyN9fEgaihMbsmDg9jGQu1hSA/u8wMIULIVsQ0IebEKmM2Y631lplgrI61enWaXlS1YS7KyK3tsGbEG+PArd48vSzsBzC4bSMDeiKOuqh7h1hi6kn2IKu+QnonWzrLsEnh7ZRj2mx96duYVSpDl7ZUUeFUoaEDPYlzpmOjtFACZPKUedS1y3fbNBbXuTx9HmgMiGQuVowzTCYhy2vfBLL75IIOuphDCbTFE2zqt7MnG6ii6W+LoTmfQ359Auxmi6RjXQsVzS2SMbulE//UB9F+JswfPHIBj/s0C75gHgJtnAkyACTABJsAE3mACOwVkE2ofyDcYw6F3/TgzDB96Z7hCJrA/Aizw9seLSzMBJsAEmAATYAJM4PAIbOWxllchc4dX65td03FnGH6z6XPvTwABFngnYBDYBCbABJgAE2ACTIAJMAEmwASYwGEQYIF3GBS5DibABJgAE2ACTIAJMAEmwASYwAkgwALvBAwCm8AEmAATYAJMgAkwASbABJgAEzgMAizwDoMi18EEmMCpILA5M4jrM+bGTpWb7Eibrd0mPq9KiE1d7Y+dKdTtzw92tDxCGdBiiLaGUFNVi8ZWdf7JysEqPOS73BkM91P9QcfDrw1HfflRRKuSuH9oS5sonTtlM5Tja6WWV8ZYc6Q4g36RtS6GcEM1Ag0ROX5tfZj+WUuNTvZdyaHk0ZnS0jiu317xvOZRfI+P3JkF9yjOl5kAE2ACTODUE2CBd+qHkDvABJhApQQOKkash3dXQ1LgVSPQNooNSjku/hyuwDNrde5RZH167AcHZUqGv8q9Xh1312f47C3mde9en4l9pTrGsUGbTVfR3lrV6H9g713mNUfc9lAbdrk8xtpCuP54d8t2md3X9v8JC7z9M+M7mAATYAKnmwALvNM9fmw9Ezh7BNR+TY1NMUSbQrhwYxHF/0d7EUXQ3d+DaNswlklMPcsh1RERe/w0NnXi5qLaM0jtQRSmva+aalH33ijWtgHyhFkelas50DZSpcej6GohD0sEja1JZJ+qB3bNhjDt7/NBDIGLE9h00ZYP4hmkE7U4l1mBvNsp8OSeRSE0tkZQ16DZKfYt6kRvslO0T3s9dU+V8S6695ja2cLySAKiny0hRJMT2NgmA+UDffhKEt3kSaJ9vFoHsUzX3HslaedCjFzsQ/97MfTmXgC+9TshWCJG2GeOUQyNwVpEhxSTl4tIxyNiL6twUwz9k3k8co+HzoPGR7NNtKif77zAwxtq7y/V9zsfu8bXr3xTvcZKiUzV72hLPQINPZjeNQwGHg7Uqs2m5fj2ZzIIk/f2Z8nDS5RZbDRkermNsRgCqTk1b1Q9d5NizALBkJzr7rlvbGH5dh/aad621KOmNYn7pr3avLW+OztOgWcsDSLakEA2b4tTzTw+ZAJMgAkwgTNAgAXeGRhE7gITODsEKAyuFuHMIkok4kis5VZQEg+5zUjNKBFnrCB9PoL0ooq/K0ygK6g2o91eR3ZyxbqfNjEO38oLRI4HbhIkwQSyzyQ98tCE38ngoQGs3WhGTWpG1bGFh+nmMgJvApui/WakF+mhWRN4L2fQG3Tb2Yybq6bYSmBMPWgbD5IIvDOMNb/BdAk8Ego1iQlsCs+hgeVMBI3pRRhK4J1Lzyn78xhpq0Z3bmtvgXdpFGsKqX/9TgMtpsK+ZqTnVQVPKUSyB9MvgeWhWgQGFuWNOy+wtirH0bqXrghBlsDIurpfF2jW9Qwe7gBrn0QcfV/LzWHDcHkEtfvd5YkVbUxM4ZHChkvj4n7Qxsj91Wi8se7sJFZwPVirNqI2x3dLMA9ckmOgCzfzZkf/1IeOcmKD6wyWzRu8yiiu1tyn78Rt2V+yV8zNfhKJPt8dTeAZT8fR1RDHzceKsatdPmUCTIAJMIGzQYAF3tkYR+4FEzgbBLZm0FvViTEluqxOucSNMT/gCosEHqZtIVdcmsDI0CBGJlcwPVCNQFqKC/2BW3hPxIOx2UoB2YsUdvcEN89XI7Vgfq6H1dmf0ZH+sF6624eadwbwcNsUAAB9Frg4rkSYvJfsFAJCEyDiivvc2RScIZoU3ucMEURhAheqkpjddnpsTI/ehWxhb4GnOAHl6ncaZjF1jZFur0F7UgVr0Z4cx/RqAYYKZ7XupSrd/fc9X981PqZF3vV5lBeslPjM2POD6nHUYVas5iUhdAj4nXXcbKnGhdsFbE4mdr0E8KpLnzOSkbTDbIp+7y6jXl6oQqX8HMaGBnH99hxmRzplu37fHSX42wcy6Ao2I73A4k5nzcdMgAkwgbNIgAXeWRxV7hMTOK0ExENqfE+BV5xKIHA+gRQ95Op/7+ZRyvUg0DGM5ZcAjDzGLtkP8PoDt/AqdfQ57x8axNjSAq4H9y/wLG/KpQS6qqpBWkkIvPi4I7STBN458hD5CZjndpIOKxyVxtMhoMijVI32q67+D41j+eVhCLxy9Tsnl8XUYZ/bXvLGGthczWHkcgSBlmGs7bjElB8PJQZtXh6CTZlk2ULnVn0e5fcr8Bx9swW8aJa8t1XN6Lq0O4zXYY+ycS/xRsXKllkdxrlgH6YLhgijnTW9y37fHSXwAsEEuimUWHh5lTH8iwkwASbABM4kARZ4Z3JYuVNM4LQSkGFm1kOoI0RT82KoB+4xGXkpOlvMF8RaprVPmhG4OmNlICRB5eXBE0kz3hnArOnQ2NnCRp5CB+V6q0D/PkI0TdzkvWuRCTiEM0yEaJqhmwB52bqCES1EU4YcitstQWJW5vrtEBkUktmMxgEVhklFt/LYoIWF6oFeeOxEFZrgEyGBfVZmyc3bCQSqpA1OMVKufqdd1n0O+5wCz1jNYdb0yvqJK3f/y9hKIZdmaCSNF4VoUqiqZQuZqNXnLk8hmjUf5FB03+PnwdtZRLrKfPHgEniA8N7VUOIV1zpNhz0Km0O8CRYDIuxUp+oo4+IqXhr8w6gQyHTPZlZ58FSI5q7vjhmiebsAqPnZJV2RKOXXsWHOf92AN+14aw79wQhGnp6OjjuyxTpMLuD+0CDuq++a1/xzFPc48a/bo/AxfXSUNlrMXsec0NvYWsEYvaA7yd9H7d/UjVsxiP8j6d+gA2anPqbp88Y0ywLvjRlq7igTOCUEVKKIOkov3xJBl5VkRRN4IkHKOHo7KHmJ3Dagm8qRt2d7XXiJ2i9nkO5PoqvDFngyVLAedS0ZLBvA5oMMuppCIlFLtK0Tqcl1uW5tO4+xq5QUhRKw9OyRZMWZfMV4PIiw8uARcZlkhdqMoLEpgZsLah2h9p+lGBn3uXu4XA/6Yn1iRiUaoWQq7w0gK9avaYJO1KGd7xQw/UEINcEQwq1xpPr9BJ5a/+hZv9Mw64HIbZ92Xnpsj1W4JY5UTmYFcYzHVxlLbIoWytgKM8lKQ0jMkfbUhFg76FufVj7cFIJZntqx7Ffdcp/Lj/WQ1d0Cj0T1dKJ23wLPK9RYtPdzDt0NtahrSiC7Qh5Cbe7vFHA/FUf4vSSuDyTRHdfWh3p9d0yBp0SdfMlALx2+xUhLNcKfuNcbKhBv2C9ja8sKHT7pXfeeo2S1c276l/Pv4UHu8a/taK4cpY163a9jTlhtaP9eHg21Q6hV/z9qx0BJJPXa/W/oIbTEVRwCARZ4hwCRq2ACTIAJMIGzTUCs2bTWKB5GX/XMnIdR35tXh18WXPGQ7pEZVYRvt41jw0RlLCIVbMb1LzURLR5iVXZblW23uDgsXwS1hlCnZdv1a8f0opuZbCmjbNfYHLKpTpX5NINZCiGnP37ZgHU72iIws+x6ZQOWFa1gRJSrRl2LzITrax9lyPXIxOpft+mR17LkNoTQNbIuM8Dqtu7BTHrWFV/KWtuSwfSDYZHxtzFYjwu3VViG+VKmKYKolvnWy0a/eVBayMhss+4syRKY/FlcxM1ECI0tMYQ7kug3Q/pNwfVMhXjP21lnN2/HRZImeqHo17bOnrISe9pitvHnGfRr+5z+840eBLzmqceWKqIT9DKMXvqIzNEq87QKbbfmblsM7cmktXzAGfJvjq96kfRsDumEzHosxsQxzs6ID8d49H2Cj2j9ug8rHTsfHz0BFnhHz5hbYAJMgAkwgdNOQITbUhKbQ+oI1dfQh2kRVntIdb5J1dDDsU8WXPFw7ZUZVQi6GMzQbmNhADW0t6HI0qseboVY0bK5rg8j7G7HzA5LCXq82rEy2cpswMJTW5VQa4ulN7hr8gVQLhuwssMry67on+fLBg8Pnpd9vplYy3hjhBjRsuRuzSFFa5XpYX4fzMyyMpGWZEFhxZQ1WXKSWWX3zHxr9t93Hsh1xFayrJ/Xsaa2NLG/JluYvlKN9lvr0nu7U7DXbJviqwAIQWdtZ1LAWEet7Ldv24qjlZXYxxatDYfgEvPU3iNTriunPThty+0jGU6vZ57OJmohQvSfjaO9Ko6RdSVOn41XJPCM1Qlkl1SsqFhjrMKXxTg7BR7Zoc9Hweqy3IYIlITqvGJlG8xHr4kAC7zXBJqbYQJMgAkwgdNNYPNB7vDWyGyvY/qBuYHd6eZyHNb7Z8GlB147LJts089pC5TGoRVatCoe7runXjgTGGkPsXSvWNNrbvEhOiqz7dK2I3q9zna0sGi64KjTvuYVomtlA3bc46zD3a4wS/zwEHimEHJx8MzE6ipj1+vy8KgLYn1zZsXVv/LM/FiIKq0+V54YyX8ebGH5Rgw1wTj6b+ewRkmJ3H88Ms9abHXx9TKHbhL19DKGkhydHxR7sfq37Z6Dhrctehv6Mc27G81qj0wSlNUQ89RtP50bc0hVxZzrRxczCPzDKP6TkpE5sjhr88PVnkNg7rzA8uQorg+NIruUQ8pccmCNj/M7ZTEjewQr+RJFvEBRrLxM58+OlgALvKPly7UzASbABJgAE2ACh0zAPwtuOeEFID+OKCUWypN3Q3lk9Ydd7SGWTD5KgVcuG7BTCB2ywPPLxHoAgeeVEbgcM2e/bLErpofFvnKBV24eiDq3C1jLjaLba71pMYcuK3mSnKCWWNHnBO2PmarGhWweDwdqETX3VaX9PT0zMe+eg5626G3ox1RYeN96kJ2hrLkD/pEDog/N6BpwZ1SeweM/9SHgyOJcicBTXs0bci9ZI695/azxKSPwVJKyxqEZ6R013eUSL/98jQRY4L1G2NwUE2ACTIAJMAEm8OoE/LPgOh8+qSXroV00Kz0i7R1x1Jhhd/rDtfYQK4pTiGZVAmaOGmo3TNtUFN316ud+woVq1K6pdvVnYDMbsFMIHa7A88/EqvdB9N7+IWwNITWvQveKOfTSvoqLZoimlhG4DDNnvzQW1JLGvtLMt/7zwM6uS1WLbLNXclZ2ZdkxOReiIyrRkE+IJpUV3qi2ONqDcTvEdymDc56ZmN0cfWzR551+LIyTQitQRSGkal2isWUlNpH200/FUJ9EP+exSaHkos4YzO6RaDS38IEQhhHrGq0RPCeSOUlx3TujxllkEJbb/ujjo3+n9GNhF71AoKzCJExVNcbL05PEyGZ7uo9Y4J3u8WPrmQATYAJMgAm8kQT8suC6Hzjd52JNU1UzrptJK/SHa01kmFBloop6NLaE0NhhZqt1P8Tr5/7CxXogN7eq0DLMRttisLIBu+3Qzh3ZYh2RhyoUsKEe4cwKHvmFqpbJxOpbtxILvckEoq0xNDZF0HtbZR3WbNuLmS4S3Cwc18wkKw0huDPfum30nAeGSiTTFEK0LYJwxwCmza1aTCPpd3EO6XgIdU0yE/GuJCtmFLVYT1ZtJVcxq/Bs2739ipnUxm2LPu8oE++VetRQ8ppJlWV4fgABMzSUXlSQx7BKrlE02xe/aYuFq3E0Uh8oo/LlYTxU6w2tudsaw4WUlmQFNFfiInlPuDWGrmQfoipbr7FKHs84utMZ9Pcn0L5HiKZ7PAC1tlKEQhNj8pRWQ6w7dRjOJ0dJgAXeUdLlupkAE2ACTIAJMAEmcNoJOMTIae/M6bB/Y0zzMpPJlPBE7d95sB5oIZoHq6Cyu7YpAY/t6RR7y6bjcv/XymrgUodAgAXeIUDkKpgAE2ACTIAJMAEmcGYJsMB7fUO7s4KbamsH3etYyq9jQ4U8HsyYoxd4xVwfok0hXBiRa/iEnTsvsLaq9n89mOF81wEIsMA7ADS+hQkwASbABJgAE2ACTIAJMAEmcBIJsMA7iaPCNjEBJsAEmAATYAJMgAkwASbABA5AgAXeAaDxLUyACZwEAr/g+zszePejR/j+l5Ngzxm04eU6rl27h2uP/nIGO8ddYgJMgAkwASZwNgmwwDub48q9YgKnmoCRX8G1j+7gV+9P4a33p/B3qS/x2apcfLD0KX12D58//ysW/jiFt3pnseDIJOfsul3e+bnj7PnX6KS2Pv3O8fGRnfzyHHc//gJ/d2UKb/32a2weVkNP5gWvznu0I6//n9LqI3w0toC7/9e/jLhS+BrxK1OI/+kn4HUz2sM0vswEmAATYAJMgAl4E2CB582FP2UCTOCYCBir8/i1Enbxjxfw0R9n8C4Joffv4NqTbVQk2DTbKyr/usXL6jzefn8K7048g2H8TbP2FQ8rFHjFe/eEELz2ZB/tvW5G+zCNizIBJsAEmAATYAI2ARZ4Ngs+YgJM4NgJ/ITPUraYs8z5aRWfPfgBpf+BQ+A5xNsv/4WF8XvSK0Zev/QCFv7/L47yZar72QAACg1JREFUxhMpHt/+3dfY1MM6TfFy7Ut8+KH0Gv7qwwUs/beyoLBiff72b+7hXxzexC/Qc4PanccSfkFp9St0/sasYxZTBZeAUyKMPJPiL3kNfWyn1mUf9TYsKgC28U1W9fnKHXRe+0Lz4HnbYoo7s/3Oe89BHr2ea8pj2nsH8Y+fSD4mF7JRP1YeSNPD+uuPJGvdMj5mAkyACTABJsAEjocAC7zj4c6tMgEm4EWguCJDJT98hO+9rluCh0I0TfFDx7/gm3+9I8TNu3/8GgsP5hH7py+FuLJE4NLX6CRP4D/O28LNbMMUL1e+wEcPVvHZ72VdnTNFwPgO167SfbN48OMP+Ox3JMz09qfwq2sLmFoqoKTqeft3j/DNj6v48B+n8NbVeSzpIaQvC1iYmFG2rmDhx/+ybI+NPZG2CzsX8M0vZh+1NkybARiPZoUn8O3fzmNq6Qk++q0UjSJE08eWr55tYOqPUggmJtax9NNfUfz3WVy79wM2Sz9haVx693rm/uIUdSajT79DaU7af/VBEaXCOv7wfzQxrNnHh0yACTABJsAEmMDrJ8AC7/Uz5xaZABPwI3BggfcD/kAizEMYSoE3hbdFmOc9fP6T7rpThmjiRXyihToaX30pxJgQPHTxx0d4931al/bc4R2kS9//GwmnO/jDt7Je895rS642tfqB3bbr9VgC9bmsU/+5NEaC7gt89qP6VKtXr4Ou6raYXjwZovlXfP+nGen5vHIHsQ+VuKV1fDoX7dgKo+29g8THX+HzJ+XX/Ok28zETYAJMgAkwASZwtARY4B0tX66dCTCBfREoE6J5bwNF3xDN3SLJbNYUeHpIonnN+q2JF/GZJpRMMWTeb/3+9LtdAs/dlll2V9ITrf6jEnjlbDH7JARe6Ql6KFz02iNs/s/fUJyR3jndCyiSzzgY/QLjpx8wNTWLHhXSGpv6ycLJB0yACTABJsAEmMDxEWCBd3zsuWUmwAQ8CFjeIfKS7ZFkxfZu7RWi+QX+5ekP+AOFTFJ4pduL5xAvAHQBVniE2PtT+PXvv8Y3xb+g+OM6Pn/wAyjq0m5fdsQMmYyNrWOz9BdsfvsEny94uN70+mHb7h+iKUNC3bjM9rxCNM1rXraYAq9z/GvcffSf+xZ4tJbx3WsLePBjEcWVBeHRfOdffwB2XmBt9YXbTD5nAkyACTABJsAEXiMBFnivETY3xQSYQGUEKtsmwSWwfBKVOETYtwsyQ6d7HV45gScSpzxCT+qOWO/2FoUlfvoE3xuu9kXX/obN/5hHQgjJKbz9my/Qk/0OJXe3HQIPFSRZ8RZ45ZOslLHl+Squ/pNcrxeb2sTm3CxivVN4y52oReeiHxdWHdtY/Pqjr/DNfwOlmSRqgn24/9LdYT5nAieQwM8T6KrqRLZwsmzbnBnE9ZlXMGprDv3BCEaeAthawdjQOJbFLjNbmE3WIjySf/UOb69j5L0QGltjuO5YZPzqVUMfl6UMAlUZPNw5hHq5CibwBhFggfcGDTZ3lQkwASbABJgAE1AEdCFxgqAsZ6oRSC++kkXG1hYMEkXuPhpbKOlJnw7YSnEqgcDFcWwehfDSbWaBd8AR4tvedAIs8N70GcD9ZwIniMD5a/8uEpqYa9f4t/SynQYOf5/+8gTNJDblzBPYKWA2k0C4JYZoUy3q3hvF2jb1+gWyl6oRvpJEd5u8VtM6iGVxzcDG5ADam0KItkRwIdmHqI8Hr7g4jK6mEMKtIdS1JpF9KlWREF8X+9D/XgzRlnrUdQzgvnK2lbtG4csPbyTQ2BRBtKke0eQENjzsTf42hnBDNQINEUSv5lB0CxzrvEw/TYH05xn0t4ZQU1UrPG03H8t7Lpguy2c5pDoiCLfF0NjUiZuLKrz65SLS8QjCrTGEm2Lon8yLkHRzThXvJgXzQDCEaNswlneASnj15lzh235jaNpPXK3+mq3zbybABCohwAKvEkpchgkwASbABJgAEzg5BLbXkZ1cQYk8SDsFKepuUeihFDHn0nPqWh4jbdXozm0Bq8M4FxywQohLCxmc8xJ468MIBxPIPpPdNZYyCFf1YPolIETcpXFsKC/Yxq04Am3j2ED5a2ufRFCTmFAeLwPLmQgCV3IomfamZlBU3jCHB88tcKzzMv3UBZJ+rNoSAs9YQfp8BOlFEbsJFCbQFZThqstDtQgMKA+iz7ra4iR58CawSYj25DWKNdWMYwL5jaFus9Vfx518wgSYwB4EWODtAYgvMwEmwASYABNgAiePQHFpAiNDgxiZXMH0gBnW6PJSaaJm7ZNmW7hQd3QhoXVvVzkUkL0oRaJDfNE9hQlcqEog+7MSeHpopXVtHTfPVyO1oDUirpFodNvrqsctcKxz933aud4v/VhjYcwPINA2ig0txPJhuhrhW3kYj4cRDdaiPTmO6dWCDPXUTKdDXeDti5e7Hq8x1G22+uu6kU+ZABMoS4AFXlk8fJEJMAEmwASYABM4aQRKuR4EOoaxTAl9jDzGLu0t8ByeKeqQLiS0Du5LsFhCzSXMqD7r2skTeGIN3fkEUkODuK7/vasSsOwY2FzNYeRyBIGWYaxpQpC6dhgCz3cM9XFhgafNTD5kApUTYIFXOSsuyQSYABNgAkyACZwAAkKEXZ2xMtSS90kmJtE8WcJO+9xYGEBNVRL3Vbhg2RBN8sqptXUiRDPYh+miEnEXx5Xny8DajTgCl2TopVyD532NQjTNcoAM0az5IIfijm2fidXhJXw8iJqqPsvmzdsJlVXSfZ92rgsk/Vjz4JnidkxLqFnMF8RaO2M1h1kVnmqLVNM6+VsXeCJEsxwv3aupVeM7hrrNmsAr5dex4RXqqdXJh0yACUgCLPB4JjABJsAEmAATYAKniwCl6b8cQfvlDNL9SXR17C3wSFht3O5DuKFeJBbp3jPJSj0aW0Jo7BhAdl0qCyG+LiWRilOSlRAa4xnM/izRlbtmJVlpCCHcFEJ7akKtS9OEmRoBGSJZj7qWDJa3C5j+IISaICV8iSPVv0+BhxeYvlKPmoYQuib/LNYqmklWSo/H0dshtzqItsXQfWNRrAPUPw+3xJHK7d6ywSHwyKMnktL48PIRePAbQ0+Bl8dISzXCn6yfrnnK1jKBYyLAAu+YwHOzTIAJMAEmwASYwOki4PCuuUwvd81VlE+ZABNgAkdKgAXekeLlypkAE2ACTIAJMIGzQqCciCt37az0n/vBBJjA6SDAAu90jBNbyQSYABNgAkyACTABJsAEmAAT2JMAC7w9EXEBJsAEmAATYAJMgAkwASbABJjA6SDAAu90jBNbyQSYABNgAkyACTABJsAEmAAT2JMAC7w9EXEBJsAEmAATYAJMgAkwASbABJjA6SDAAu90jBNbyQSYABNgAkyACTABJsAEmAAT2JMAC7w9EXEBJsAEmAATYAJMgAkwASbABJjA6SDwvwYSkQ1YZhh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9BFC1-B28F-4225-917A-6FBDA716B4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8" t="403" r="307" b="49692"/>
          <a:stretch/>
        </p:blipFill>
        <p:spPr>
          <a:xfrm>
            <a:off x="603970" y="374227"/>
            <a:ext cx="10049833" cy="38450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12A10C-3519-43E6-ACE5-1C3E1E94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014698-F01E-BE14-1301-24CE8FCE2009}"/>
              </a:ext>
            </a:extLst>
          </p:cNvPr>
          <p:cNvSpPr txBox="1"/>
          <p:nvPr/>
        </p:nvSpPr>
        <p:spPr>
          <a:xfrm>
            <a:off x="307975" y="5833130"/>
            <a:ext cx="80612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https://med.uth.edu/administration/faculty-resources/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BA1EC5-A0CD-6BF6-8AB7-9B79360AD3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4334" y="3429000"/>
            <a:ext cx="8944000" cy="1944688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4EF3DE1F-49A1-C2AC-AF5D-EEB01ADB6706}"/>
              </a:ext>
            </a:extLst>
          </p:cNvPr>
          <p:cNvSpPr/>
          <p:nvPr/>
        </p:nvSpPr>
        <p:spPr>
          <a:xfrm>
            <a:off x="8124555" y="2109569"/>
            <a:ext cx="292100" cy="15875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82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380505-0398-E16D-2F62-B516066DA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CB8EE2-834F-107F-52CD-F758C8824BD7}"/>
              </a:ext>
            </a:extLst>
          </p:cNvPr>
          <p:cNvSpPr/>
          <p:nvPr/>
        </p:nvSpPr>
        <p:spPr>
          <a:xfrm>
            <a:off x="3048000" y="2867308"/>
            <a:ext cx="6096000" cy="11233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23C4FAA-7456-347B-F3C6-18280E0A2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22" y="42547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53E44A-F3F2-D70C-9F46-8AD124EEC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C2A8F-A9B4-4210-9F28-0F86B8E83E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0BB97A-97F6-685E-EE92-774D33C82575}"/>
              </a:ext>
            </a:extLst>
          </p:cNvPr>
          <p:cNvSpPr txBox="1"/>
          <p:nvPr/>
        </p:nvSpPr>
        <p:spPr>
          <a:xfrm>
            <a:off x="494522" y="119390"/>
            <a:ext cx="6098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Philosophy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B114D1-90CF-FA01-E010-CC1EF32F8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22" y="1502895"/>
            <a:ext cx="10515600" cy="37145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Organizations succeed when humans can come together to work, collaborate, and achieve beyond any single person’s vision or ability*</a:t>
            </a:r>
          </a:p>
          <a:p>
            <a:pPr>
              <a:spcBef>
                <a:spcPts val="1800"/>
              </a:spcBef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Academic growth of faculty is the key for developing such a team and environment </a:t>
            </a:r>
          </a:p>
          <a:p>
            <a:pPr>
              <a:spcBef>
                <a:spcPts val="1800"/>
              </a:spcBef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MAPP plays an important role in faculty 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07681B-0F9D-897B-BEF7-1D3B45159FD1}"/>
              </a:ext>
            </a:extLst>
          </p:cNvPr>
          <p:cNvSpPr txBox="1"/>
          <p:nvPr/>
        </p:nvSpPr>
        <p:spPr>
          <a:xfrm>
            <a:off x="556932" y="5684471"/>
            <a:ext cx="498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*Love as a Business Strategy: Resilience, Belonging and Success: by M Anwar, F Danna, J Ma &amp; C Pitre</a:t>
            </a:r>
          </a:p>
        </p:txBody>
      </p:sp>
    </p:spTree>
    <p:extLst>
      <p:ext uri="{BB962C8B-B14F-4D97-AF65-F5344CB8AC3E}">
        <p14:creationId xmlns:p14="http://schemas.microsoft.com/office/powerpoint/2010/main" val="91711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0EB352-3967-B4D2-9C90-C52165857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99246"/>
              </p:ext>
            </p:extLst>
          </p:nvPr>
        </p:nvGraphicFramePr>
        <p:xfrm>
          <a:off x="370588" y="982275"/>
          <a:ext cx="11671888" cy="5739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253">
                  <a:extLst>
                    <a:ext uri="{9D8B030D-6E8A-4147-A177-3AD203B41FA5}">
                      <a16:colId xmlns:a16="http://schemas.microsoft.com/office/drawing/2014/main" val="2636347483"/>
                    </a:ext>
                  </a:extLst>
                </a:gridCol>
                <a:gridCol w="6522484">
                  <a:extLst>
                    <a:ext uri="{9D8B030D-6E8A-4147-A177-3AD203B41FA5}">
                      <a16:colId xmlns:a16="http://schemas.microsoft.com/office/drawing/2014/main" val="3315967561"/>
                    </a:ext>
                  </a:extLst>
                </a:gridCol>
                <a:gridCol w="1905151">
                  <a:extLst>
                    <a:ext uri="{9D8B030D-6E8A-4147-A177-3AD203B41FA5}">
                      <a16:colId xmlns:a16="http://schemas.microsoft.com/office/drawing/2014/main" val="4226674599"/>
                    </a:ext>
                  </a:extLst>
                </a:gridCol>
              </a:tblGrid>
              <a:tr h="1908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Kevin A. Morano, PhD</a:t>
                      </a:r>
                    </a:p>
                    <a:p>
                      <a:endParaRPr lang="en-US" sz="2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lvl="1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Senior Associate Dean for Faculty Affairs</a:t>
                      </a:r>
                    </a:p>
                    <a:p>
                      <a:pPr marL="182880" lvl="1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ptos" panose="020B0004020202020204" pitchFamily="34" charset="0"/>
                        </a:rPr>
                        <a:t>Professor, Department of Microbiology &amp; Molecular Genetics</a:t>
                      </a:r>
                    </a:p>
                    <a:p>
                      <a:pPr marL="182880" lvl="1"/>
                      <a:r>
                        <a:rPr lang="en-US" sz="19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McGovern Medical School at UTHealth Houston</a:t>
                      </a:r>
                    </a:p>
                    <a:p>
                      <a:pPr marL="182880" lvl="1"/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Senior Vice President of Academic and Faculty Affairs</a:t>
                      </a:r>
                      <a:br>
                        <a:rPr lang="en-US" sz="19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</a:br>
                      <a:r>
                        <a:rPr lang="en-US" sz="19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UTHealth Houston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5431"/>
                  </a:ext>
                </a:extLst>
              </a:tr>
              <a:tr h="14736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Nahid Rianon, MBBS, DrPH</a:t>
                      </a:r>
                    </a:p>
                    <a:p>
                      <a:endParaRPr lang="en-US" sz="2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ptos" panose="020B0004020202020204" pitchFamily="34" charset="0"/>
                        </a:rPr>
                        <a:t>Associate Dean for Faculty Affairs</a:t>
                      </a:r>
                    </a:p>
                    <a:p>
                      <a:pPr marL="18288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ptos" panose="020B0004020202020204" pitchFamily="34" charset="0"/>
                        </a:rPr>
                        <a:t>Professor, Joan and Alexander Division of Geriatric and Palliative Medicine/Internal Medicine</a:t>
                      </a:r>
                    </a:p>
                    <a:p>
                      <a:pPr marL="18288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ptos" panose="020B0004020202020204" pitchFamily="34" charset="0"/>
                        </a:rPr>
                        <a:t>McGovern Medical School at UTHealth Houston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58559"/>
                  </a:ext>
                </a:extLst>
              </a:tr>
              <a:tr h="1218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Johnson George PhD, MBA, PMP, CAHIMS</a:t>
                      </a:r>
                      <a:endParaRPr lang="en-US" sz="2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Assistant Dean </a:t>
                      </a:r>
                    </a:p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Administration &amp; Faculty Affairs </a:t>
                      </a:r>
                    </a:p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ptos" panose="020B0004020202020204" pitchFamily="34" charset="0"/>
                        </a:rPr>
                        <a:t>McGovern Medical School at UTHealth Houston</a:t>
                      </a:r>
                      <a:endParaRPr lang="en-US" sz="190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910926"/>
                  </a:ext>
                </a:extLst>
              </a:tr>
              <a:tr h="1138569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Tina Clark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Executive Services Administrator</a:t>
                      </a:r>
                    </a:p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Administration &amp; Faculty Affairs </a:t>
                      </a:r>
                    </a:p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ptos" panose="020B0004020202020204" pitchFamily="34" charset="0"/>
                        </a:rPr>
                        <a:t>McGovern Medical School at UTHealth Houston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52947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C1CF441-939B-7407-C85D-DFD8AAB34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24" y="206406"/>
            <a:ext cx="6011174" cy="67348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Faculty Affairs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B352A0C-E0AB-0197-31BB-6ED71A9B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6615" y="6314536"/>
            <a:ext cx="1514951" cy="345489"/>
          </a:xfrm>
        </p:spPr>
        <p:txBody>
          <a:bodyPr/>
          <a:lstStyle/>
          <a:p>
            <a:pPr algn="r"/>
            <a:fld id="{6CEC2A8F-A9B4-4210-9F28-0F86B8E83E9D}" type="slidenum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</a:rPr>
              <a:pPr algn="r"/>
              <a:t>5</a:t>
            </a:fld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45B5E-56F9-3158-0AF3-06B8604B0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967" y="4373685"/>
            <a:ext cx="1137449" cy="11699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EFA067-10C2-6F6F-6E5B-D523DEC713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52"/>
          <a:stretch/>
        </p:blipFill>
        <p:spPr>
          <a:xfrm>
            <a:off x="10376616" y="1021302"/>
            <a:ext cx="1280800" cy="1734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384295-BF81-3550-F379-A15FE6158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9967" y="2998028"/>
            <a:ext cx="1065055" cy="12070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A34D8A-0F0D-82A4-0C03-F8494594B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6163" y="5573207"/>
            <a:ext cx="1065055" cy="1118691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9696804-FFDD-C3B7-022C-B7DE13DAF6AF}"/>
              </a:ext>
            </a:extLst>
          </p:cNvPr>
          <p:cNvSpPr txBox="1">
            <a:spLocks/>
          </p:cNvSpPr>
          <p:nvPr/>
        </p:nvSpPr>
        <p:spPr>
          <a:xfrm>
            <a:off x="225724" y="392919"/>
            <a:ext cx="11228138" cy="51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Core team: Faculty Affairs</a:t>
            </a:r>
          </a:p>
        </p:txBody>
      </p:sp>
    </p:spTree>
    <p:extLst>
      <p:ext uri="{BB962C8B-B14F-4D97-AF65-F5344CB8AC3E}">
        <p14:creationId xmlns:p14="http://schemas.microsoft.com/office/powerpoint/2010/main" val="99652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F49822-EB35-135C-A1B3-A8DE7875E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CCC8F1-7814-1342-1C79-69C7CAD53088}"/>
              </a:ext>
            </a:extLst>
          </p:cNvPr>
          <p:cNvSpPr/>
          <p:nvPr/>
        </p:nvSpPr>
        <p:spPr>
          <a:xfrm>
            <a:off x="3048000" y="2867308"/>
            <a:ext cx="6096000" cy="11233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750B8B2-FC8B-BC82-CF54-D3C5CCABB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22" y="42547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DC8602-BA92-CFDF-EB3D-D4573737CE76}"/>
              </a:ext>
            </a:extLst>
          </p:cNvPr>
          <p:cNvSpPr txBox="1"/>
          <p:nvPr/>
        </p:nvSpPr>
        <p:spPr>
          <a:xfrm>
            <a:off x="241300" y="1174536"/>
            <a:ext cx="11714509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6576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000" b="0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Experienced senior faculty mentors lead cohorts of junior faculty participants</a:t>
            </a:r>
          </a:p>
          <a:p>
            <a:pPr marL="914400" lvl="1" indent="-365760">
              <a:buSzPct val="70000"/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US" sz="2600" b="0" i="0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rack-specific groups to provide optimal support for science, clinical and clinical research faculty</a:t>
            </a:r>
          </a:p>
          <a:p>
            <a:pPr marL="457200" indent="-36576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~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8-10</a:t>
            </a:r>
            <a:r>
              <a:rPr lang="en-US" sz="3000" b="0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group </a:t>
            </a:r>
            <a:r>
              <a:rPr lang="en-US" sz="3000" b="0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meetings over the next academic year</a:t>
            </a:r>
          </a:p>
          <a:p>
            <a:pPr marL="457200" indent="-36576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General topics are presented for all groups via monthly webinars</a:t>
            </a:r>
          </a:p>
          <a:p>
            <a:pPr marL="457200" indent="-36576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000" b="0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Group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US" sz="3000" b="0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opics include</a:t>
            </a:r>
          </a:p>
          <a:p>
            <a:pPr marL="914400" lvl="1" indent="-365760">
              <a:buSzPct val="70000"/>
              <a:buFont typeface="Courier New" panose="02070309020205020404" pitchFamily="49" charset="0"/>
              <a:buChar char="o"/>
            </a:pPr>
            <a:r>
              <a:rPr lang="en-US" sz="2600" b="0" i="0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Promotion/tenure, work/life balance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600" b="0" i="0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grant funding,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networking, </a:t>
            </a:r>
            <a:r>
              <a:rPr lang="en-US" sz="2600" b="0" i="0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and more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D35B99-F540-2DDF-2ED8-E129974F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C2A8F-A9B4-4210-9F28-0F86B8E83E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062875-BB62-5D52-C69A-4DD38B032A97}"/>
              </a:ext>
            </a:extLst>
          </p:cNvPr>
          <p:cNvSpPr txBox="1"/>
          <p:nvPr/>
        </p:nvSpPr>
        <p:spPr>
          <a:xfrm>
            <a:off x="241300" y="242501"/>
            <a:ext cx="717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MAPP</a:t>
            </a:r>
          </a:p>
        </p:txBody>
      </p:sp>
    </p:spTree>
    <p:extLst>
      <p:ext uri="{BB962C8B-B14F-4D97-AF65-F5344CB8AC3E}">
        <p14:creationId xmlns:p14="http://schemas.microsoft.com/office/powerpoint/2010/main" val="158393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648F0-02B3-2D7F-3B6A-2D78A93D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17405B9-CD1C-E8D3-B52C-4AB653EDE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8585316"/>
              </p:ext>
            </p:extLst>
          </p:nvPr>
        </p:nvGraphicFramePr>
        <p:xfrm>
          <a:off x="838200" y="136525"/>
          <a:ext cx="10299700" cy="6584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453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0708" y="1516003"/>
            <a:ext cx="9272067" cy="4467117"/>
          </a:xfrm>
        </p:spPr>
        <p:txBody>
          <a:bodyPr/>
          <a:lstStyle/>
          <a:p>
            <a:pPr marL="82550" lvl="0" indent="0" fontAlgn="base"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None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charset="0"/>
              </a:rPr>
              <a:t>Academic Tracks</a:t>
            </a:r>
          </a:p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charset="0"/>
              </a:rPr>
              <a:t>Clinical, non-tenure track  </a:t>
            </a:r>
          </a:p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charset="0"/>
              </a:rPr>
              <a:t>Research, non-tenure track</a:t>
            </a:r>
          </a:p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charset="0"/>
              </a:rPr>
              <a:t>Instructional, non-tenure track</a:t>
            </a: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Tahoma" charset="0"/>
              <a:buChar char="◊"/>
              <a:defRPr/>
            </a:pPr>
            <a:endParaRPr lang="en-US" sz="2000" dirty="0">
              <a:solidFill>
                <a:srgbClr val="000000"/>
              </a:solidFill>
              <a:latin typeface="Gill Sans MT"/>
              <a:ea typeface="ＭＳ Ｐゴシック" charset="0"/>
              <a:cs typeface="Tahoma" charset="0"/>
            </a:endParaRPr>
          </a:p>
          <a:p>
            <a:pPr marL="82550" lvl="0" indent="0" fontAlgn="base"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None/>
              <a:defRPr/>
            </a:pPr>
            <a:endParaRPr lang="en-US" sz="2000" dirty="0">
              <a:solidFill>
                <a:srgbClr val="000000"/>
              </a:solidFill>
              <a:latin typeface="Gill Sans MT"/>
              <a:ea typeface="ＭＳ Ｐゴシック" charset="0"/>
              <a:cs typeface="Tahoma" charset="0"/>
            </a:endParaRPr>
          </a:p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charset="0"/>
              </a:rPr>
              <a:t>Tenure track</a:t>
            </a:r>
          </a:p>
          <a:p>
            <a:pPr marL="1203325" lvl="2" indent="-342900" fontAlgn="base"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charset="0"/>
              </a:rPr>
              <a:t>Clinician/Educator pathway</a:t>
            </a:r>
          </a:p>
          <a:p>
            <a:pPr marL="1203325" lvl="2" indent="-342900" fontAlgn="base"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charset="0"/>
              </a:rPr>
              <a:t>Scientist/Educator pathway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379B830-C834-9716-F39F-E670D96DF723}"/>
              </a:ext>
            </a:extLst>
          </p:cNvPr>
          <p:cNvSpPr txBox="1">
            <a:spLocks/>
          </p:cNvSpPr>
          <p:nvPr/>
        </p:nvSpPr>
        <p:spPr>
          <a:xfrm>
            <a:off x="10403456" y="6219646"/>
            <a:ext cx="1442049" cy="2947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EC2A8F-A9B4-4210-9F28-0F86B8E83E9D}" type="slidenum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</a:rPr>
              <a:pPr algn="r"/>
              <a:t>8</a:t>
            </a:fld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EA0D1B8-6A0C-0C10-124D-F8F25C1F40F8}"/>
              </a:ext>
            </a:extLst>
          </p:cNvPr>
          <p:cNvSpPr txBox="1">
            <a:spLocks/>
          </p:cNvSpPr>
          <p:nvPr/>
        </p:nvSpPr>
        <p:spPr>
          <a:xfrm>
            <a:off x="158320" y="343558"/>
            <a:ext cx="10515600" cy="880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latin typeface="Verdana" panose="020B0604030504040204" pitchFamily="34" charset="0"/>
                <a:ea typeface="Verdana" panose="020B0604030504040204" pitchFamily="34" charset="0"/>
              </a:rPr>
              <a:t>Tracks to match mentors-mentees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F807A5E-0AD8-9F34-AE26-FCB78B98D3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686" y="1116719"/>
            <a:ext cx="10515600" cy="41276"/>
          </a:xfrm>
          <a:prstGeom prst="line">
            <a:avLst/>
          </a:prstGeom>
          <a:noFill/>
          <a:ln w="28575">
            <a:solidFill>
              <a:srgbClr val="B9664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highlight>
                <a:srgbClr val="B96645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07394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05229"/>
            <a:ext cx="10515600" cy="88090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Mentors – Mentee Groups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382614-0751-46AB-ABD1-8ABCED8B6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4837" y="1399448"/>
            <a:ext cx="5374032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altLang="en-US" sz="2800" b="1" u="sng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Mentors (two/group)</a:t>
            </a:r>
          </a:p>
          <a:p>
            <a:pPr marL="342900" indent="-342900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Associate professor or full professors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Tenure(d)</a:t>
            </a: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Time commitment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Knowledge about promotion process at MMS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Voluntary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Service contribution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2632" y="1389944"/>
            <a:ext cx="5220973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altLang="en-US" sz="2800" b="1" u="sng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Mentees (six-ten/group)</a:t>
            </a:r>
          </a:p>
          <a:p>
            <a:pPr marL="342900" indent="-342900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Assistant Professor or associate professors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Tenure or non-tenure tracks</a:t>
            </a: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Time commitment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Expectation/goals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Voluntary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Prepare for future, develop a network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F3C4BFE3-526E-DCDC-9487-149C55A334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4838" y="933407"/>
            <a:ext cx="10515600" cy="41276"/>
          </a:xfrm>
          <a:prstGeom prst="line">
            <a:avLst/>
          </a:prstGeom>
          <a:noFill/>
          <a:ln w="28575">
            <a:solidFill>
              <a:srgbClr val="B9664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highlight>
                <a:srgbClr val="B96645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AA27F-A73D-9FD6-89D0-555C3244DF81}"/>
              </a:ext>
            </a:extLst>
          </p:cNvPr>
          <p:cNvSpPr txBox="1"/>
          <p:nvPr/>
        </p:nvSpPr>
        <p:spPr>
          <a:xfrm>
            <a:off x="9231927" y="6444476"/>
            <a:ext cx="181851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MAPP, MMS-FA, 2025</a:t>
            </a:r>
          </a:p>
        </p:txBody>
      </p:sp>
    </p:spTree>
    <p:extLst>
      <p:ext uri="{BB962C8B-B14F-4D97-AF65-F5344CB8AC3E}">
        <p14:creationId xmlns:p14="http://schemas.microsoft.com/office/powerpoint/2010/main" val="3597746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3020</TotalTime>
  <Words>563</Words>
  <Application>Microsoft Office PowerPoint</Application>
  <PresentationFormat>Widescreen</PresentationFormat>
  <Paragraphs>136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Courier New</vt:lpstr>
      <vt:lpstr>Gill Sans MT</vt:lpstr>
      <vt:lpstr>Tahoma</vt:lpstr>
      <vt:lpstr>Times New Roman</vt:lpstr>
      <vt:lpstr>Verdana</vt:lpstr>
      <vt:lpstr>Wingdings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Faculty Affairs </vt:lpstr>
      <vt:lpstr>PowerPoint Presentation</vt:lpstr>
      <vt:lpstr>PowerPoint Presentation</vt:lpstr>
      <vt:lpstr>PowerPoint Presentation</vt:lpstr>
      <vt:lpstr>Mentors – Mentee Groups</vt:lpstr>
      <vt:lpstr>Webinar Topics 2024-2025</vt:lpstr>
      <vt:lpstr>PowerPoint Presentation</vt:lpstr>
      <vt:lpstr> For questions</vt:lpstr>
    </vt:vector>
  </TitlesOfParts>
  <Company>UTHealth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Prince, Mia Lauren</dc:creator>
  <cp:lastModifiedBy>Guerrero, Valerie Z</cp:lastModifiedBy>
  <cp:revision>157</cp:revision>
  <cp:lastPrinted>2024-07-17T18:42:01Z</cp:lastPrinted>
  <dcterms:created xsi:type="dcterms:W3CDTF">2019-10-16T16:29:07Z</dcterms:created>
  <dcterms:modified xsi:type="dcterms:W3CDTF">2025-07-08T14:06:34Z</dcterms:modified>
</cp:coreProperties>
</file>